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 id="2147483691" r:id="rId2"/>
  </p:sldMasterIdLst>
  <p:notesMasterIdLst>
    <p:notesMasterId r:id="rId18"/>
  </p:notesMasterIdLst>
  <p:sldIdLst>
    <p:sldId id="256" r:id="rId3"/>
    <p:sldId id="265" r:id="rId4"/>
    <p:sldId id="257" r:id="rId5"/>
    <p:sldId id="258" r:id="rId6"/>
    <p:sldId id="259" r:id="rId7"/>
    <p:sldId id="263" r:id="rId8"/>
    <p:sldId id="260" r:id="rId9"/>
    <p:sldId id="276" r:id="rId10"/>
    <p:sldId id="277" r:id="rId11"/>
    <p:sldId id="278" r:id="rId12"/>
    <p:sldId id="279" r:id="rId13"/>
    <p:sldId id="281" r:id="rId14"/>
    <p:sldId id="280" r:id="rId15"/>
    <p:sldId id="261" r:id="rId16"/>
    <p:sldId id="275" r:id="rId17"/>
  </p:sldIdLst>
  <p:sldSz cx="14630400" cy="8229600"/>
  <p:notesSz cx="8229600" cy="14630400"/>
  <p:embeddedFontLst>
    <p:embeddedFont>
      <p:font typeface="Anaheim" panose="020B0604020202020204" charset="0"/>
      <p:regular r:id="rId19"/>
      <p:bold r:id="rId20"/>
    </p:embeddedFont>
    <p:embeddedFont>
      <p:font typeface="Heebo" pitchFamily="2" charset="-79"/>
      <p:regular r:id="rId21"/>
      <p:bold r:id="rId22"/>
    </p:embeddedFont>
    <p:embeddedFont>
      <p:font typeface="Inter Tight SemiBold" panose="020B0604020202020204" charset="0"/>
      <p:regular r:id="rId23"/>
      <p:bold r:id="rId24"/>
      <p:italic r:id="rId25"/>
      <p:boldItalic r:id="rId26"/>
    </p:embeddedFont>
    <p:embeddedFont>
      <p:font typeface="Nunito Light" pitchFamily="2" charset="0"/>
      <p:regular r:id="rId27"/>
      <p:italic r:id="rId28"/>
    </p:embeddedFont>
    <p:embeddedFont>
      <p:font typeface="Proxima Nova" panose="020B0604020202020204" charset="0"/>
      <p:regular r:id="rId29"/>
      <p:bold r:id="rId30"/>
      <p:italic r:id="rId31"/>
      <p:boldItalic r:id="rId32"/>
    </p:embeddedFont>
    <p:embeddedFont>
      <p:font typeface="Proxima Nova Semibold" panose="020B0604020202020204" charset="0"/>
      <p:regular r:id="rId33"/>
      <p:bold r:id="rId34"/>
      <p:boldItalic r:id="rId35"/>
    </p:embeddedFont>
    <p:embeddedFont>
      <p:font typeface="PT Sans" panose="020B0503020203020204" pitchFamily="34" charset="0"/>
      <p:regular r:id="rId36"/>
      <p:bold r:id="rId37"/>
      <p:italic r:id="rId38"/>
      <p:boldItalic r:id="rId39"/>
    </p:embeddedFont>
    <p:embeddedFont>
      <p:font typeface="Raleway" pitchFamily="2" charset="0"/>
      <p:regular r:id="rId40"/>
      <p:bold r:id="rId41"/>
      <p:italic r:id="rId42"/>
      <p:boldItalic r:id="rId43"/>
    </p:embeddedFont>
    <p:embeddedFont>
      <p:font typeface="Tomorrow"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98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827D7-C018-51BA-4743-9AC5B2D90A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B2168E-5636-6410-B441-7F14B8B52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F4602-D446-AA91-F215-55046FC76A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A4B252-73B6-4C07-0D86-294BCD139EF1}"/>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51428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3A85F-47DA-8056-B0B8-654F0142D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730265-D81B-6A3B-4F16-FF3E3C718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36A43D-2D95-01DF-F412-6B0263E15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D88273-CBBB-39EA-503A-4C27AF286635}"/>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439564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C39E8-29D3-54F4-42D8-4AFFFEF8B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87E32-C091-CF4E-F898-57920599AA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F9F4C9-8CE0-4E65-67E6-D800BEC8D5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700B04-7081-BF0A-2AB1-7BE116AED55F}"/>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106129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F1669-593C-284C-D718-A67797132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9F533A-0C4D-E919-72E5-79FF31B1B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AF278-8E5B-168E-AB57-F1275A1F2D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F9F56D-7362-53CB-93EE-A5331E2E205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284366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10258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ABE97-EBD1-C783-BD64-D1F8192D2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2BED7-CF79-3053-0104-7FF47FC70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3E3AF-8DCC-DA0A-9C2C-AA42737931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6AC9D2-F70D-B5B5-0A02-DDC125FCF49A}"/>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224357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D9C82-C96B-36B8-2A38-426F6DA7D9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1A9F3-7C4C-2121-A724-54E369EEE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CCB11-5098-6512-D50F-97B7D75F57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0B1935-EBBE-97A9-2BD2-E50A47E6876F}"/>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84202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2733106" y="-3251617"/>
            <a:ext cx="11705482" cy="17519202"/>
            <a:chOff x="-1708191" y="-2032261"/>
            <a:chExt cx="7315926" cy="10949501"/>
          </a:xfrm>
        </p:grpSpPr>
        <p:pic>
          <p:nvPicPr>
            <p:cNvPr id="10" name="Google Shape;10;p2"/>
            <p:cNvPicPr preferRelativeResize="0"/>
            <p:nvPr/>
          </p:nvPicPr>
          <p:blipFill>
            <a:blip r:embed="rId2">
              <a:alphaModFix/>
            </a:blip>
            <a:stretch>
              <a:fillRect/>
            </a:stretch>
          </p:blipFill>
          <p:spPr>
            <a:xfrm>
              <a:off x="-1708191" y="-2032261"/>
              <a:ext cx="5457352" cy="5143501"/>
            </a:xfrm>
            <a:prstGeom prst="rect">
              <a:avLst/>
            </a:prstGeom>
            <a:noFill/>
            <a:ln>
              <a:noFill/>
            </a:ln>
          </p:spPr>
        </p:pic>
        <p:pic>
          <p:nvPicPr>
            <p:cNvPr id="11" name="Google Shape;11;p2"/>
            <p:cNvPicPr preferRelativeResize="0"/>
            <p:nvPr/>
          </p:nvPicPr>
          <p:blipFill>
            <a:blip r:embed="rId3">
              <a:alphaModFix/>
            </a:blip>
            <a:stretch>
              <a:fillRect/>
            </a:stretch>
          </p:blipFill>
          <p:spPr>
            <a:xfrm>
              <a:off x="2039584" y="3773739"/>
              <a:ext cx="3568151" cy="5143501"/>
            </a:xfrm>
            <a:prstGeom prst="rect">
              <a:avLst/>
            </a:prstGeom>
            <a:noFill/>
            <a:ln>
              <a:noFill/>
            </a:ln>
          </p:spPr>
        </p:pic>
      </p:grpSp>
      <p:sp>
        <p:nvSpPr>
          <p:cNvPr id="12" name="Google Shape;12;p2"/>
          <p:cNvSpPr txBox="1">
            <a:spLocks noGrp="1"/>
          </p:cNvSpPr>
          <p:nvPr>
            <p:ph type="ctrTitle"/>
          </p:nvPr>
        </p:nvSpPr>
        <p:spPr>
          <a:xfrm>
            <a:off x="1141160" y="1819840"/>
            <a:ext cx="7217760" cy="2366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8320">
                <a:solidFill>
                  <a:srgbClr val="191919"/>
                </a:solidFill>
              </a:defRPr>
            </a:lvl2pPr>
            <a:lvl3pPr lvl="2" algn="ctr">
              <a:spcBef>
                <a:spcPts val="0"/>
              </a:spcBef>
              <a:spcAft>
                <a:spcPts val="0"/>
              </a:spcAft>
              <a:buClr>
                <a:srgbClr val="191919"/>
              </a:buClr>
              <a:buSzPts val="5200"/>
              <a:buNone/>
              <a:defRPr sz="8320">
                <a:solidFill>
                  <a:srgbClr val="191919"/>
                </a:solidFill>
              </a:defRPr>
            </a:lvl3pPr>
            <a:lvl4pPr lvl="3" algn="ctr">
              <a:spcBef>
                <a:spcPts val="0"/>
              </a:spcBef>
              <a:spcAft>
                <a:spcPts val="0"/>
              </a:spcAft>
              <a:buClr>
                <a:srgbClr val="191919"/>
              </a:buClr>
              <a:buSzPts val="5200"/>
              <a:buNone/>
              <a:defRPr sz="8320">
                <a:solidFill>
                  <a:srgbClr val="191919"/>
                </a:solidFill>
              </a:defRPr>
            </a:lvl4pPr>
            <a:lvl5pPr lvl="4" algn="ctr">
              <a:spcBef>
                <a:spcPts val="0"/>
              </a:spcBef>
              <a:spcAft>
                <a:spcPts val="0"/>
              </a:spcAft>
              <a:buClr>
                <a:srgbClr val="191919"/>
              </a:buClr>
              <a:buSzPts val="5200"/>
              <a:buNone/>
              <a:defRPr sz="8320">
                <a:solidFill>
                  <a:srgbClr val="191919"/>
                </a:solidFill>
              </a:defRPr>
            </a:lvl5pPr>
            <a:lvl6pPr lvl="5" algn="ctr">
              <a:spcBef>
                <a:spcPts val="0"/>
              </a:spcBef>
              <a:spcAft>
                <a:spcPts val="0"/>
              </a:spcAft>
              <a:buClr>
                <a:srgbClr val="191919"/>
              </a:buClr>
              <a:buSzPts val="5200"/>
              <a:buNone/>
              <a:defRPr sz="8320">
                <a:solidFill>
                  <a:srgbClr val="191919"/>
                </a:solidFill>
              </a:defRPr>
            </a:lvl6pPr>
            <a:lvl7pPr lvl="6" algn="ctr">
              <a:spcBef>
                <a:spcPts val="0"/>
              </a:spcBef>
              <a:spcAft>
                <a:spcPts val="0"/>
              </a:spcAft>
              <a:buClr>
                <a:srgbClr val="191919"/>
              </a:buClr>
              <a:buSzPts val="5200"/>
              <a:buNone/>
              <a:defRPr sz="8320">
                <a:solidFill>
                  <a:srgbClr val="191919"/>
                </a:solidFill>
              </a:defRPr>
            </a:lvl7pPr>
            <a:lvl8pPr lvl="7" algn="ctr">
              <a:spcBef>
                <a:spcPts val="0"/>
              </a:spcBef>
              <a:spcAft>
                <a:spcPts val="0"/>
              </a:spcAft>
              <a:buClr>
                <a:srgbClr val="191919"/>
              </a:buClr>
              <a:buSzPts val="5200"/>
              <a:buNone/>
              <a:defRPr sz="8320">
                <a:solidFill>
                  <a:srgbClr val="191919"/>
                </a:solidFill>
              </a:defRPr>
            </a:lvl8pPr>
            <a:lvl9pPr lvl="8" algn="ctr">
              <a:spcBef>
                <a:spcPts val="0"/>
              </a:spcBef>
              <a:spcAft>
                <a:spcPts val="0"/>
              </a:spcAft>
              <a:buClr>
                <a:srgbClr val="191919"/>
              </a:buClr>
              <a:buSzPts val="5200"/>
              <a:buNone/>
              <a:defRPr sz="8320">
                <a:solidFill>
                  <a:srgbClr val="191919"/>
                </a:solidFill>
              </a:defRPr>
            </a:lvl9pPr>
          </a:lstStyle>
          <a:p>
            <a:r>
              <a:rPr lang="en-US"/>
              <a:t>Click to edit Master title style</a:t>
            </a:r>
            <a:endParaRPr/>
          </a:p>
        </p:txBody>
      </p:sp>
      <p:sp>
        <p:nvSpPr>
          <p:cNvPr id="13" name="Google Shape;13;p2"/>
          <p:cNvSpPr txBox="1">
            <a:spLocks noGrp="1"/>
          </p:cNvSpPr>
          <p:nvPr>
            <p:ph type="subTitle" idx="1"/>
          </p:nvPr>
        </p:nvSpPr>
        <p:spPr>
          <a:xfrm>
            <a:off x="1141160" y="5369520"/>
            <a:ext cx="2911200" cy="99552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240">
                <a:solidFill>
                  <a:schemeClr val="dk1"/>
                </a:solidFill>
              </a:defRPr>
            </a:lvl1pPr>
            <a:lvl2pPr lvl="1" algn="ctr">
              <a:lnSpc>
                <a:spcPct val="100000"/>
              </a:lnSpc>
              <a:spcBef>
                <a:spcPts val="0"/>
              </a:spcBef>
              <a:spcAft>
                <a:spcPts val="0"/>
              </a:spcAft>
              <a:buSzPts val="1800"/>
              <a:buNone/>
              <a:defRPr sz="2880"/>
            </a:lvl2pPr>
            <a:lvl3pPr lvl="2" algn="ctr">
              <a:lnSpc>
                <a:spcPct val="100000"/>
              </a:lnSpc>
              <a:spcBef>
                <a:spcPts val="0"/>
              </a:spcBef>
              <a:spcAft>
                <a:spcPts val="0"/>
              </a:spcAft>
              <a:buSzPts val="1800"/>
              <a:buNone/>
              <a:defRPr sz="2880"/>
            </a:lvl3pPr>
            <a:lvl4pPr lvl="3" algn="ctr">
              <a:lnSpc>
                <a:spcPct val="100000"/>
              </a:lnSpc>
              <a:spcBef>
                <a:spcPts val="0"/>
              </a:spcBef>
              <a:spcAft>
                <a:spcPts val="0"/>
              </a:spcAft>
              <a:buSzPts val="1800"/>
              <a:buNone/>
              <a:defRPr sz="2880"/>
            </a:lvl4pPr>
            <a:lvl5pPr lvl="4" algn="ctr">
              <a:lnSpc>
                <a:spcPct val="100000"/>
              </a:lnSpc>
              <a:spcBef>
                <a:spcPts val="0"/>
              </a:spcBef>
              <a:spcAft>
                <a:spcPts val="0"/>
              </a:spcAft>
              <a:buSzPts val="1800"/>
              <a:buNone/>
              <a:defRPr sz="2880"/>
            </a:lvl5pPr>
            <a:lvl6pPr lvl="5" algn="ctr">
              <a:lnSpc>
                <a:spcPct val="100000"/>
              </a:lnSpc>
              <a:spcBef>
                <a:spcPts val="0"/>
              </a:spcBef>
              <a:spcAft>
                <a:spcPts val="0"/>
              </a:spcAft>
              <a:buSzPts val="1800"/>
              <a:buNone/>
              <a:defRPr sz="2880"/>
            </a:lvl6pPr>
            <a:lvl7pPr lvl="6" algn="ctr">
              <a:lnSpc>
                <a:spcPct val="100000"/>
              </a:lnSpc>
              <a:spcBef>
                <a:spcPts val="0"/>
              </a:spcBef>
              <a:spcAft>
                <a:spcPts val="0"/>
              </a:spcAft>
              <a:buSzPts val="1800"/>
              <a:buNone/>
              <a:defRPr sz="2880"/>
            </a:lvl7pPr>
            <a:lvl8pPr lvl="7" algn="ctr">
              <a:lnSpc>
                <a:spcPct val="100000"/>
              </a:lnSpc>
              <a:spcBef>
                <a:spcPts val="0"/>
              </a:spcBef>
              <a:spcAft>
                <a:spcPts val="0"/>
              </a:spcAft>
              <a:buSzPts val="1800"/>
              <a:buNone/>
              <a:defRPr sz="2880"/>
            </a:lvl8pPr>
            <a:lvl9pPr lvl="8" algn="ctr">
              <a:lnSpc>
                <a:spcPct val="100000"/>
              </a:lnSpc>
              <a:spcBef>
                <a:spcPts val="0"/>
              </a:spcBef>
              <a:spcAft>
                <a:spcPts val="0"/>
              </a:spcAft>
              <a:buSzPts val="1800"/>
              <a:buNone/>
              <a:defRPr sz="2880"/>
            </a:lvl9pPr>
          </a:lstStyle>
          <a:p>
            <a:r>
              <a:rPr lang="en-US"/>
              <a:t>Click to edit Master subtitle style</a:t>
            </a:r>
            <a:endParaRPr/>
          </a:p>
        </p:txBody>
      </p:sp>
    </p:spTree>
    <p:extLst>
      <p:ext uri="{BB962C8B-B14F-4D97-AF65-F5344CB8AC3E}">
        <p14:creationId xmlns:p14="http://schemas.microsoft.com/office/powerpoint/2010/main" val="414980501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7"/>
        <p:cNvGrpSpPr/>
        <p:nvPr/>
      </p:nvGrpSpPr>
      <p:grpSpPr>
        <a:xfrm>
          <a:off x="0" y="0"/>
          <a:ext cx="0" cy="0"/>
          <a:chOff x="0" y="0"/>
          <a:chExt cx="0" cy="0"/>
        </a:xfrm>
      </p:grpSpPr>
      <p:grpSp>
        <p:nvGrpSpPr>
          <p:cNvPr id="78" name="Google Shape;78;p11"/>
          <p:cNvGrpSpPr/>
          <p:nvPr/>
        </p:nvGrpSpPr>
        <p:grpSpPr>
          <a:xfrm>
            <a:off x="-3107626" y="-1764177"/>
            <a:ext cx="23936202" cy="8655122"/>
            <a:chOff x="-1942266" y="-1102611"/>
            <a:chExt cx="14960126" cy="5409451"/>
          </a:xfrm>
        </p:grpSpPr>
        <p:pic>
          <p:nvPicPr>
            <p:cNvPr id="79" name="Google Shape;79;p11"/>
            <p:cNvPicPr preferRelativeResize="0"/>
            <p:nvPr/>
          </p:nvPicPr>
          <p:blipFill>
            <a:blip r:embed="rId2">
              <a:alphaModFix/>
            </a:blip>
            <a:stretch>
              <a:fillRect/>
            </a:stretch>
          </p:blipFill>
          <p:spPr>
            <a:xfrm flipH="1">
              <a:off x="-1942266" y="-1102611"/>
              <a:ext cx="3568151" cy="5143501"/>
            </a:xfrm>
            <a:prstGeom prst="rect">
              <a:avLst/>
            </a:prstGeom>
            <a:noFill/>
            <a:ln>
              <a:noFill/>
            </a:ln>
          </p:spPr>
        </p:pic>
        <p:pic>
          <p:nvPicPr>
            <p:cNvPr id="80" name="Google Shape;80;p11"/>
            <p:cNvPicPr preferRelativeResize="0"/>
            <p:nvPr/>
          </p:nvPicPr>
          <p:blipFill>
            <a:blip r:embed="rId3">
              <a:alphaModFix/>
            </a:blip>
            <a:stretch>
              <a:fillRect/>
            </a:stretch>
          </p:blipFill>
          <p:spPr>
            <a:xfrm>
              <a:off x="7560509" y="-836661"/>
              <a:ext cx="5457352" cy="5143501"/>
            </a:xfrm>
            <a:prstGeom prst="rect">
              <a:avLst/>
            </a:prstGeom>
            <a:noFill/>
            <a:ln>
              <a:noFill/>
            </a:ln>
          </p:spPr>
        </p:pic>
      </p:grpSp>
      <p:sp>
        <p:nvSpPr>
          <p:cNvPr id="81" name="Google Shape;81;p11"/>
          <p:cNvSpPr txBox="1">
            <a:spLocks noGrp="1"/>
          </p:cNvSpPr>
          <p:nvPr>
            <p:ph type="title" hasCustomPrompt="1"/>
          </p:nvPr>
        </p:nvSpPr>
        <p:spPr>
          <a:xfrm>
            <a:off x="3245280" y="1103720"/>
            <a:ext cx="8139840" cy="176304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dk2"/>
                </a:solidFill>
              </a:defRPr>
            </a:lvl1pPr>
            <a:lvl2pPr lvl="1" algn="ctr">
              <a:spcBef>
                <a:spcPts val="0"/>
              </a:spcBef>
              <a:spcAft>
                <a:spcPts val="0"/>
              </a:spcAft>
              <a:buSzPts val="9600"/>
              <a:buNone/>
              <a:defRPr sz="15360"/>
            </a:lvl2pPr>
            <a:lvl3pPr lvl="2" algn="ctr">
              <a:spcBef>
                <a:spcPts val="0"/>
              </a:spcBef>
              <a:spcAft>
                <a:spcPts val="0"/>
              </a:spcAft>
              <a:buSzPts val="9600"/>
              <a:buNone/>
              <a:defRPr sz="15360"/>
            </a:lvl3pPr>
            <a:lvl4pPr lvl="3" algn="ctr">
              <a:spcBef>
                <a:spcPts val="0"/>
              </a:spcBef>
              <a:spcAft>
                <a:spcPts val="0"/>
              </a:spcAft>
              <a:buSzPts val="9600"/>
              <a:buNone/>
              <a:defRPr sz="15360"/>
            </a:lvl4pPr>
            <a:lvl5pPr lvl="4" algn="ctr">
              <a:spcBef>
                <a:spcPts val="0"/>
              </a:spcBef>
              <a:spcAft>
                <a:spcPts val="0"/>
              </a:spcAft>
              <a:buSzPts val="9600"/>
              <a:buNone/>
              <a:defRPr sz="15360"/>
            </a:lvl5pPr>
            <a:lvl6pPr lvl="5" algn="ctr">
              <a:spcBef>
                <a:spcPts val="0"/>
              </a:spcBef>
              <a:spcAft>
                <a:spcPts val="0"/>
              </a:spcAft>
              <a:buSzPts val="9600"/>
              <a:buNone/>
              <a:defRPr sz="15360"/>
            </a:lvl6pPr>
            <a:lvl7pPr lvl="6" algn="ctr">
              <a:spcBef>
                <a:spcPts val="0"/>
              </a:spcBef>
              <a:spcAft>
                <a:spcPts val="0"/>
              </a:spcAft>
              <a:buSzPts val="9600"/>
              <a:buNone/>
              <a:defRPr sz="15360"/>
            </a:lvl7pPr>
            <a:lvl8pPr lvl="7" algn="ctr">
              <a:spcBef>
                <a:spcPts val="0"/>
              </a:spcBef>
              <a:spcAft>
                <a:spcPts val="0"/>
              </a:spcAft>
              <a:buSzPts val="9600"/>
              <a:buNone/>
              <a:defRPr sz="15360"/>
            </a:lvl8pPr>
            <a:lvl9pPr lvl="8" algn="ctr">
              <a:spcBef>
                <a:spcPts val="0"/>
              </a:spcBef>
              <a:spcAft>
                <a:spcPts val="0"/>
              </a:spcAft>
              <a:buSzPts val="9600"/>
              <a:buNone/>
              <a:defRPr sz="15360"/>
            </a:lvl9pPr>
          </a:lstStyle>
          <a:p>
            <a:r>
              <a:t>xx%</a:t>
            </a:r>
          </a:p>
        </p:txBody>
      </p:sp>
      <p:sp>
        <p:nvSpPr>
          <p:cNvPr id="82" name="Google Shape;82;p11"/>
          <p:cNvSpPr txBox="1">
            <a:spLocks noGrp="1"/>
          </p:cNvSpPr>
          <p:nvPr>
            <p:ph type="subTitle" idx="1"/>
          </p:nvPr>
        </p:nvSpPr>
        <p:spPr>
          <a:xfrm>
            <a:off x="3245280" y="2713040"/>
            <a:ext cx="8139840" cy="56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240"/>
            </a:lvl1pPr>
            <a:lvl2pPr lvl="1" algn="ctr" rtl="0">
              <a:lnSpc>
                <a:spcPct val="100000"/>
              </a:lnSpc>
              <a:spcBef>
                <a:spcPts val="0"/>
              </a:spcBef>
              <a:spcAft>
                <a:spcPts val="0"/>
              </a:spcAft>
              <a:buSzPts val="1600"/>
              <a:buNone/>
              <a:defRPr sz="2560"/>
            </a:lvl2pPr>
            <a:lvl3pPr lvl="2" algn="ctr" rtl="0">
              <a:lnSpc>
                <a:spcPct val="100000"/>
              </a:lnSpc>
              <a:spcBef>
                <a:spcPts val="0"/>
              </a:spcBef>
              <a:spcAft>
                <a:spcPts val="0"/>
              </a:spcAft>
              <a:buSzPts val="1600"/>
              <a:buNone/>
              <a:defRPr sz="2560"/>
            </a:lvl3pPr>
            <a:lvl4pPr lvl="3" algn="ctr" rtl="0">
              <a:lnSpc>
                <a:spcPct val="100000"/>
              </a:lnSpc>
              <a:spcBef>
                <a:spcPts val="0"/>
              </a:spcBef>
              <a:spcAft>
                <a:spcPts val="0"/>
              </a:spcAft>
              <a:buSzPts val="1600"/>
              <a:buNone/>
              <a:defRPr sz="2560"/>
            </a:lvl4pPr>
            <a:lvl5pPr lvl="4" algn="ctr" rtl="0">
              <a:lnSpc>
                <a:spcPct val="100000"/>
              </a:lnSpc>
              <a:spcBef>
                <a:spcPts val="0"/>
              </a:spcBef>
              <a:spcAft>
                <a:spcPts val="0"/>
              </a:spcAft>
              <a:buSzPts val="1600"/>
              <a:buNone/>
              <a:defRPr sz="2560"/>
            </a:lvl5pPr>
            <a:lvl6pPr lvl="5" algn="ctr" rtl="0">
              <a:lnSpc>
                <a:spcPct val="100000"/>
              </a:lnSpc>
              <a:spcBef>
                <a:spcPts val="0"/>
              </a:spcBef>
              <a:spcAft>
                <a:spcPts val="0"/>
              </a:spcAft>
              <a:buSzPts val="1600"/>
              <a:buNone/>
              <a:defRPr sz="2560"/>
            </a:lvl6pPr>
            <a:lvl7pPr lvl="6" algn="ctr" rtl="0">
              <a:lnSpc>
                <a:spcPct val="100000"/>
              </a:lnSpc>
              <a:spcBef>
                <a:spcPts val="0"/>
              </a:spcBef>
              <a:spcAft>
                <a:spcPts val="0"/>
              </a:spcAft>
              <a:buSzPts val="1600"/>
              <a:buNone/>
              <a:defRPr sz="2560"/>
            </a:lvl7pPr>
            <a:lvl8pPr lvl="7" algn="ctr" rtl="0">
              <a:lnSpc>
                <a:spcPct val="100000"/>
              </a:lnSpc>
              <a:spcBef>
                <a:spcPts val="0"/>
              </a:spcBef>
              <a:spcAft>
                <a:spcPts val="0"/>
              </a:spcAft>
              <a:buSzPts val="1600"/>
              <a:buNone/>
              <a:defRPr sz="2560"/>
            </a:lvl8pPr>
            <a:lvl9pPr lvl="8" algn="ctr" rtl="0">
              <a:lnSpc>
                <a:spcPct val="100000"/>
              </a:lnSpc>
              <a:spcBef>
                <a:spcPts val="0"/>
              </a:spcBef>
              <a:spcAft>
                <a:spcPts val="0"/>
              </a:spcAft>
              <a:buSzPts val="1600"/>
              <a:buNone/>
              <a:defRPr sz="2560"/>
            </a:lvl9pPr>
          </a:lstStyle>
          <a:p>
            <a:r>
              <a:rPr lang="en-US"/>
              <a:t>Click to edit Master subtitle style</a:t>
            </a:r>
            <a:endParaRPr/>
          </a:p>
        </p:txBody>
      </p:sp>
    </p:spTree>
    <p:extLst>
      <p:ext uri="{BB962C8B-B14F-4D97-AF65-F5344CB8AC3E}">
        <p14:creationId xmlns:p14="http://schemas.microsoft.com/office/powerpoint/2010/main" val="21644737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3"/>
        <p:cNvGrpSpPr/>
        <p:nvPr/>
      </p:nvGrpSpPr>
      <p:grpSpPr>
        <a:xfrm>
          <a:off x="0" y="0"/>
          <a:ext cx="0" cy="0"/>
          <a:chOff x="0" y="0"/>
          <a:chExt cx="0" cy="0"/>
        </a:xfrm>
      </p:grpSpPr>
    </p:spTree>
    <p:extLst>
      <p:ext uri="{BB962C8B-B14F-4D97-AF65-F5344CB8AC3E}">
        <p14:creationId xmlns:p14="http://schemas.microsoft.com/office/powerpoint/2010/main" val="19144707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4"/>
        <p:cNvGrpSpPr/>
        <p:nvPr/>
      </p:nvGrpSpPr>
      <p:grpSpPr>
        <a:xfrm>
          <a:off x="0" y="0"/>
          <a:ext cx="0" cy="0"/>
          <a:chOff x="0" y="0"/>
          <a:chExt cx="0" cy="0"/>
        </a:xfrm>
      </p:grpSpPr>
      <p:grpSp>
        <p:nvGrpSpPr>
          <p:cNvPr id="85" name="Google Shape;85;p13"/>
          <p:cNvGrpSpPr/>
          <p:nvPr/>
        </p:nvGrpSpPr>
        <p:grpSpPr>
          <a:xfrm>
            <a:off x="-3273606" y="-741277"/>
            <a:ext cx="20560264" cy="14215859"/>
            <a:chOff x="-2046004" y="-463298"/>
            <a:chExt cx="12850165" cy="8884912"/>
          </a:xfrm>
        </p:grpSpPr>
        <p:pic>
          <p:nvPicPr>
            <p:cNvPr id="86" name="Google Shape;86;p13"/>
            <p:cNvPicPr preferRelativeResize="0"/>
            <p:nvPr/>
          </p:nvPicPr>
          <p:blipFill>
            <a:blip r:embed="rId2">
              <a:alphaModFix/>
            </a:blip>
            <a:stretch>
              <a:fillRect/>
            </a:stretch>
          </p:blipFill>
          <p:spPr>
            <a:xfrm rot="-1226151">
              <a:off x="-1405874" y="3374612"/>
              <a:ext cx="4283692" cy="4438841"/>
            </a:xfrm>
            <a:prstGeom prst="rect">
              <a:avLst/>
            </a:prstGeom>
            <a:noFill/>
            <a:ln>
              <a:noFill/>
            </a:ln>
          </p:spPr>
        </p:pic>
        <p:pic>
          <p:nvPicPr>
            <p:cNvPr id="87" name="Google Shape;87;p13"/>
            <p:cNvPicPr preferRelativeResize="0"/>
            <p:nvPr/>
          </p:nvPicPr>
          <p:blipFill>
            <a:blip r:embed="rId3">
              <a:alphaModFix/>
            </a:blip>
            <a:stretch>
              <a:fillRect/>
            </a:stretch>
          </p:blipFill>
          <p:spPr>
            <a:xfrm rot="-5400000">
              <a:off x="7051873" y="-1549712"/>
              <a:ext cx="2665873" cy="4838703"/>
            </a:xfrm>
            <a:prstGeom prst="rect">
              <a:avLst/>
            </a:prstGeom>
            <a:noFill/>
            <a:ln>
              <a:noFill/>
            </a:ln>
          </p:spPr>
        </p:pic>
      </p:grpSp>
      <p:grpSp>
        <p:nvGrpSpPr>
          <p:cNvPr id="88" name="Google Shape;88;p13"/>
          <p:cNvGrpSpPr/>
          <p:nvPr/>
        </p:nvGrpSpPr>
        <p:grpSpPr>
          <a:xfrm>
            <a:off x="-2679666" y="-4192178"/>
            <a:ext cx="20534803" cy="18494442"/>
            <a:chOff x="-1674791" y="-2620111"/>
            <a:chExt cx="12834252" cy="11559026"/>
          </a:xfrm>
        </p:grpSpPr>
        <p:pic>
          <p:nvPicPr>
            <p:cNvPr id="89" name="Google Shape;89;p13"/>
            <p:cNvPicPr preferRelativeResize="0"/>
            <p:nvPr/>
          </p:nvPicPr>
          <p:blipFill>
            <a:blip r:embed="rId4">
              <a:alphaModFix/>
            </a:blip>
            <a:stretch>
              <a:fillRect/>
            </a:stretch>
          </p:blipFill>
          <p:spPr>
            <a:xfrm>
              <a:off x="5702109" y="3795414"/>
              <a:ext cx="5457352" cy="5143501"/>
            </a:xfrm>
            <a:prstGeom prst="rect">
              <a:avLst/>
            </a:prstGeom>
            <a:noFill/>
            <a:ln>
              <a:noFill/>
            </a:ln>
          </p:spPr>
        </p:pic>
        <p:pic>
          <p:nvPicPr>
            <p:cNvPr id="90" name="Google Shape;90;p13"/>
            <p:cNvPicPr preferRelativeResize="0"/>
            <p:nvPr/>
          </p:nvPicPr>
          <p:blipFill>
            <a:blip r:embed="rId4">
              <a:alphaModFix/>
            </a:blip>
            <a:stretch>
              <a:fillRect/>
            </a:stretch>
          </p:blipFill>
          <p:spPr>
            <a:xfrm>
              <a:off x="-1674791" y="-2620111"/>
              <a:ext cx="5457352" cy="5143501"/>
            </a:xfrm>
            <a:prstGeom prst="rect">
              <a:avLst/>
            </a:prstGeom>
            <a:noFill/>
            <a:ln>
              <a:noFill/>
            </a:ln>
          </p:spPr>
        </p:pic>
      </p:grpSp>
      <p:sp>
        <p:nvSpPr>
          <p:cNvPr id="91" name="Google Shape;91;p13"/>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92" name="Google Shape;92;p13"/>
          <p:cNvSpPr txBox="1">
            <a:spLocks noGrp="1"/>
          </p:cNvSpPr>
          <p:nvPr>
            <p:ph type="title" idx="2" hasCustomPrompt="1"/>
          </p:nvPr>
        </p:nvSpPr>
        <p:spPr>
          <a:xfrm>
            <a:off x="1152000" y="3288253"/>
            <a:ext cx="1175520" cy="71616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880">
                <a:solidFill>
                  <a:schemeClr val="dk2"/>
                </a:solidFill>
              </a:defRPr>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93" name="Google Shape;93;p13"/>
          <p:cNvSpPr txBox="1">
            <a:spLocks noGrp="1"/>
          </p:cNvSpPr>
          <p:nvPr>
            <p:ph type="title" idx="3" hasCustomPrompt="1"/>
          </p:nvPr>
        </p:nvSpPr>
        <p:spPr>
          <a:xfrm>
            <a:off x="1152000" y="5216026"/>
            <a:ext cx="1175520" cy="71616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880">
                <a:solidFill>
                  <a:schemeClr val="dk2"/>
                </a:solidFill>
              </a:defRPr>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94" name="Google Shape;94;p13"/>
          <p:cNvSpPr txBox="1">
            <a:spLocks noGrp="1"/>
          </p:cNvSpPr>
          <p:nvPr>
            <p:ph type="title" idx="4" hasCustomPrompt="1"/>
          </p:nvPr>
        </p:nvSpPr>
        <p:spPr>
          <a:xfrm>
            <a:off x="5289600" y="3288253"/>
            <a:ext cx="1175520" cy="71616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880">
                <a:solidFill>
                  <a:schemeClr val="dk2"/>
                </a:solidFill>
              </a:defRPr>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95" name="Google Shape;95;p13"/>
          <p:cNvSpPr txBox="1">
            <a:spLocks noGrp="1"/>
          </p:cNvSpPr>
          <p:nvPr>
            <p:ph type="title" idx="5" hasCustomPrompt="1"/>
          </p:nvPr>
        </p:nvSpPr>
        <p:spPr>
          <a:xfrm>
            <a:off x="5289600" y="5216026"/>
            <a:ext cx="1175520" cy="71616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880">
                <a:solidFill>
                  <a:schemeClr val="dk2"/>
                </a:solidFill>
              </a:defRPr>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96" name="Google Shape;96;p13"/>
          <p:cNvSpPr txBox="1">
            <a:spLocks noGrp="1"/>
          </p:cNvSpPr>
          <p:nvPr>
            <p:ph type="title" idx="6" hasCustomPrompt="1"/>
          </p:nvPr>
        </p:nvSpPr>
        <p:spPr>
          <a:xfrm>
            <a:off x="9427200" y="3288253"/>
            <a:ext cx="1175520" cy="71616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880">
                <a:solidFill>
                  <a:schemeClr val="dk2"/>
                </a:solidFill>
              </a:defRPr>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97" name="Google Shape;97;p13"/>
          <p:cNvSpPr txBox="1">
            <a:spLocks noGrp="1"/>
          </p:cNvSpPr>
          <p:nvPr>
            <p:ph type="title" idx="7" hasCustomPrompt="1"/>
          </p:nvPr>
        </p:nvSpPr>
        <p:spPr>
          <a:xfrm>
            <a:off x="9427200" y="5216026"/>
            <a:ext cx="1175520" cy="71616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880">
                <a:solidFill>
                  <a:schemeClr val="dk2"/>
                </a:solidFill>
              </a:defRPr>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98" name="Google Shape;98;p13"/>
          <p:cNvSpPr txBox="1">
            <a:spLocks noGrp="1"/>
          </p:cNvSpPr>
          <p:nvPr>
            <p:ph type="subTitle" idx="1"/>
          </p:nvPr>
        </p:nvSpPr>
        <p:spPr>
          <a:xfrm>
            <a:off x="1152000" y="4004320"/>
            <a:ext cx="4051200" cy="7910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3840" b="1">
                <a:latin typeface="Raleway"/>
                <a:ea typeface="Raleway"/>
                <a:cs typeface="Raleway"/>
                <a:sym typeface="Raleway"/>
              </a:defRPr>
            </a:lvl2pPr>
            <a:lvl3pPr lvl="2" rtl="0">
              <a:lnSpc>
                <a:spcPct val="100000"/>
              </a:lnSpc>
              <a:spcBef>
                <a:spcPts val="0"/>
              </a:spcBef>
              <a:spcAft>
                <a:spcPts val="0"/>
              </a:spcAft>
              <a:buSzPts val="2400"/>
              <a:buFont typeface="Raleway"/>
              <a:buNone/>
              <a:defRPr sz="3840" b="1">
                <a:latin typeface="Raleway"/>
                <a:ea typeface="Raleway"/>
                <a:cs typeface="Raleway"/>
                <a:sym typeface="Raleway"/>
              </a:defRPr>
            </a:lvl3pPr>
            <a:lvl4pPr lvl="3" rtl="0">
              <a:lnSpc>
                <a:spcPct val="100000"/>
              </a:lnSpc>
              <a:spcBef>
                <a:spcPts val="0"/>
              </a:spcBef>
              <a:spcAft>
                <a:spcPts val="0"/>
              </a:spcAft>
              <a:buSzPts val="2400"/>
              <a:buFont typeface="Raleway"/>
              <a:buNone/>
              <a:defRPr sz="3840" b="1">
                <a:latin typeface="Raleway"/>
                <a:ea typeface="Raleway"/>
                <a:cs typeface="Raleway"/>
                <a:sym typeface="Raleway"/>
              </a:defRPr>
            </a:lvl4pPr>
            <a:lvl5pPr lvl="4" rtl="0">
              <a:lnSpc>
                <a:spcPct val="100000"/>
              </a:lnSpc>
              <a:spcBef>
                <a:spcPts val="0"/>
              </a:spcBef>
              <a:spcAft>
                <a:spcPts val="0"/>
              </a:spcAft>
              <a:buSzPts val="2400"/>
              <a:buFont typeface="Raleway"/>
              <a:buNone/>
              <a:defRPr sz="3840" b="1">
                <a:latin typeface="Raleway"/>
                <a:ea typeface="Raleway"/>
                <a:cs typeface="Raleway"/>
                <a:sym typeface="Raleway"/>
              </a:defRPr>
            </a:lvl5pPr>
            <a:lvl6pPr lvl="5" rtl="0">
              <a:lnSpc>
                <a:spcPct val="100000"/>
              </a:lnSpc>
              <a:spcBef>
                <a:spcPts val="0"/>
              </a:spcBef>
              <a:spcAft>
                <a:spcPts val="0"/>
              </a:spcAft>
              <a:buSzPts val="2400"/>
              <a:buFont typeface="Raleway"/>
              <a:buNone/>
              <a:defRPr sz="3840" b="1">
                <a:latin typeface="Raleway"/>
                <a:ea typeface="Raleway"/>
                <a:cs typeface="Raleway"/>
                <a:sym typeface="Raleway"/>
              </a:defRPr>
            </a:lvl6pPr>
            <a:lvl7pPr lvl="6" rtl="0">
              <a:lnSpc>
                <a:spcPct val="100000"/>
              </a:lnSpc>
              <a:spcBef>
                <a:spcPts val="0"/>
              </a:spcBef>
              <a:spcAft>
                <a:spcPts val="0"/>
              </a:spcAft>
              <a:buSzPts val="2400"/>
              <a:buFont typeface="Raleway"/>
              <a:buNone/>
              <a:defRPr sz="3840" b="1">
                <a:latin typeface="Raleway"/>
                <a:ea typeface="Raleway"/>
                <a:cs typeface="Raleway"/>
                <a:sym typeface="Raleway"/>
              </a:defRPr>
            </a:lvl7pPr>
            <a:lvl8pPr lvl="7" rtl="0">
              <a:lnSpc>
                <a:spcPct val="100000"/>
              </a:lnSpc>
              <a:spcBef>
                <a:spcPts val="0"/>
              </a:spcBef>
              <a:spcAft>
                <a:spcPts val="0"/>
              </a:spcAft>
              <a:buSzPts val="2400"/>
              <a:buFont typeface="Raleway"/>
              <a:buNone/>
              <a:defRPr sz="3840" b="1">
                <a:latin typeface="Raleway"/>
                <a:ea typeface="Raleway"/>
                <a:cs typeface="Raleway"/>
                <a:sym typeface="Raleway"/>
              </a:defRPr>
            </a:lvl8pPr>
            <a:lvl9pPr lvl="8"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99" name="Google Shape;99;p13"/>
          <p:cNvSpPr txBox="1">
            <a:spLocks noGrp="1"/>
          </p:cNvSpPr>
          <p:nvPr>
            <p:ph type="subTitle" idx="8"/>
          </p:nvPr>
        </p:nvSpPr>
        <p:spPr>
          <a:xfrm>
            <a:off x="5289600" y="4004320"/>
            <a:ext cx="4051200" cy="7910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3840" b="1">
                <a:latin typeface="Raleway"/>
                <a:ea typeface="Raleway"/>
                <a:cs typeface="Raleway"/>
                <a:sym typeface="Raleway"/>
              </a:defRPr>
            </a:lvl2pPr>
            <a:lvl3pPr lvl="2" rtl="0">
              <a:lnSpc>
                <a:spcPct val="100000"/>
              </a:lnSpc>
              <a:spcBef>
                <a:spcPts val="0"/>
              </a:spcBef>
              <a:spcAft>
                <a:spcPts val="0"/>
              </a:spcAft>
              <a:buSzPts val="2400"/>
              <a:buFont typeface="Raleway"/>
              <a:buNone/>
              <a:defRPr sz="3840" b="1">
                <a:latin typeface="Raleway"/>
                <a:ea typeface="Raleway"/>
                <a:cs typeface="Raleway"/>
                <a:sym typeface="Raleway"/>
              </a:defRPr>
            </a:lvl3pPr>
            <a:lvl4pPr lvl="3" rtl="0">
              <a:lnSpc>
                <a:spcPct val="100000"/>
              </a:lnSpc>
              <a:spcBef>
                <a:spcPts val="0"/>
              </a:spcBef>
              <a:spcAft>
                <a:spcPts val="0"/>
              </a:spcAft>
              <a:buSzPts val="2400"/>
              <a:buFont typeface="Raleway"/>
              <a:buNone/>
              <a:defRPr sz="3840" b="1">
                <a:latin typeface="Raleway"/>
                <a:ea typeface="Raleway"/>
                <a:cs typeface="Raleway"/>
                <a:sym typeface="Raleway"/>
              </a:defRPr>
            </a:lvl4pPr>
            <a:lvl5pPr lvl="4" rtl="0">
              <a:lnSpc>
                <a:spcPct val="100000"/>
              </a:lnSpc>
              <a:spcBef>
                <a:spcPts val="0"/>
              </a:spcBef>
              <a:spcAft>
                <a:spcPts val="0"/>
              </a:spcAft>
              <a:buSzPts val="2400"/>
              <a:buFont typeface="Raleway"/>
              <a:buNone/>
              <a:defRPr sz="3840" b="1">
                <a:latin typeface="Raleway"/>
                <a:ea typeface="Raleway"/>
                <a:cs typeface="Raleway"/>
                <a:sym typeface="Raleway"/>
              </a:defRPr>
            </a:lvl5pPr>
            <a:lvl6pPr lvl="5" rtl="0">
              <a:lnSpc>
                <a:spcPct val="100000"/>
              </a:lnSpc>
              <a:spcBef>
                <a:spcPts val="0"/>
              </a:spcBef>
              <a:spcAft>
                <a:spcPts val="0"/>
              </a:spcAft>
              <a:buSzPts val="2400"/>
              <a:buFont typeface="Raleway"/>
              <a:buNone/>
              <a:defRPr sz="3840" b="1">
                <a:latin typeface="Raleway"/>
                <a:ea typeface="Raleway"/>
                <a:cs typeface="Raleway"/>
                <a:sym typeface="Raleway"/>
              </a:defRPr>
            </a:lvl6pPr>
            <a:lvl7pPr lvl="6" rtl="0">
              <a:lnSpc>
                <a:spcPct val="100000"/>
              </a:lnSpc>
              <a:spcBef>
                <a:spcPts val="0"/>
              </a:spcBef>
              <a:spcAft>
                <a:spcPts val="0"/>
              </a:spcAft>
              <a:buSzPts val="2400"/>
              <a:buFont typeface="Raleway"/>
              <a:buNone/>
              <a:defRPr sz="3840" b="1">
                <a:latin typeface="Raleway"/>
                <a:ea typeface="Raleway"/>
                <a:cs typeface="Raleway"/>
                <a:sym typeface="Raleway"/>
              </a:defRPr>
            </a:lvl7pPr>
            <a:lvl8pPr lvl="7" rtl="0">
              <a:lnSpc>
                <a:spcPct val="100000"/>
              </a:lnSpc>
              <a:spcBef>
                <a:spcPts val="0"/>
              </a:spcBef>
              <a:spcAft>
                <a:spcPts val="0"/>
              </a:spcAft>
              <a:buSzPts val="2400"/>
              <a:buFont typeface="Raleway"/>
              <a:buNone/>
              <a:defRPr sz="3840" b="1">
                <a:latin typeface="Raleway"/>
                <a:ea typeface="Raleway"/>
                <a:cs typeface="Raleway"/>
                <a:sym typeface="Raleway"/>
              </a:defRPr>
            </a:lvl8pPr>
            <a:lvl9pPr lvl="8"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00" name="Google Shape;100;p13"/>
          <p:cNvSpPr txBox="1">
            <a:spLocks noGrp="1"/>
          </p:cNvSpPr>
          <p:nvPr>
            <p:ph type="subTitle" idx="9"/>
          </p:nvPr>
        </p:nvSpPr>
        <p:spPr>
          <a:xfrm>
            <a:off x="9427200" y="4004320"/>
            <a:ext cx="4051200" cy="7910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3840" b="1">
                <a:latin typeface="Raleway"/>
                <a:ea typeface="Raleway"/>
                <a:cs typeface="Raleway"/>
                <a:sym typeface="Raleway"/>
              </a:defRPr>
            </a:lvl2pPr>
            <a:lvl3pPr lvl="2" rtl="0">
              <a:lnSpc>
                <a:spcPct val="100000"/>
              </a:lnSpc>
              <a:spcBef>
                <a:spcPts val="0"/>
              </a:spcBef>
              <a:spcAft>
                <a:spcPts val="0"/>
              </a:spcAft>
              <a:buSzPts val="2400"/>
              <a:buFont typeface="Raleway"/>
              <a:buNone/>
              <a:defRPr sz="3840" b="1">
                <a:latin typeface="Raleway"/>
                <a:ea typeface="Raleway"/>
                <a:cs typeface="Raleway"/>
                <a:sym typeface="Raleway"/>
              </a:defRPr>
            </a:lvl3pPr>
            <a:lvl4pPr lvl="3" rtl="0">
              <a:lnSpc>
                <a:spcPct val="100000"/>
              </a:lnSpc>
              <a:spcBef>
                <a:spcPts val="0"/>
              </a:spcBef>
              <a:spcAft>
                <a:spcPts val="0"/>
              </a:spcAft>
              <a:buSzPts val="2400"/>
              <a:buFont typeface="Raleway"/>
              <a:buNone/>
              <a:defRPr sz="3840" b="1">
                <a:latin typeface="Raleway"/>
                <a:ea typeface="Raleway"/>
                <a:cs typeface="Raleway"/>
                <a:sym typeface="Raleway"/>
              </a:defRPr>
            </a:lvl4pPr>
            <a:lvl5pPr lvl="4" rtl="0">
              <a:lnSpc>
                <a:spcPct val="100000"/>
              </a:lnSpc>
              <a:spcBef>
                <a:spcPts val="0"/>
              </a:spcBef>
              <a:spcAft>
                <a:spcPts val="0"/>
              </a:spcAft>
              <a:buSzPts val="2400"/>
              <a:buFont typeface="Raleway"/>
              <a:buNone/>
              <a:defRPr sz="3840" b="1">
                <a:latin typeface="Raleway"/>
                <a:ea typeface="Raleway"/>
                <a:cs typeface="Raleway"/>
                <a:sym typeface="Raleway"/>
              </a:defRPr>
            </a:lvl5pPr>
            <a:lvl6pPr lvl="5" rtl="0">
              <a:lnSpc>
                <a:spcPct val="100000"/>
              </a:lnSpc>
              <a:spcBef>
                <a:spcPts val="0"/>
              </a:spcBef>
              <a:spcAft>
                <a:spcPts val="0"/>
              </a:spcAft>
              <a:buSzPts val="2400"/>
              <a:buFont typeface="Raleway"/>
              <a:buNone/>
              <a:defRPr sz="3840" b="1">
                <a:latin typeface="Raleway"/>
                <a:ea typeface="Raleway"/>
                <a:cs typeface="Raleway"/>
                <a:sym typeface="Raleway"/>
              </a:defRPr>
            </a:lvl6pPr>
            <a:lvl7pPr lvl="6" rtl="0">
              <a:lnSpc>
                <a:spcPct val="100000"/>
              </a:lnSpc>
              <a:spcBef>
                <a:spcPts val="0"/>
              </a:spcBef>
              <a:spcAft>
                <a:spcPts val="0"/>
              </a:spcAft>
              <a:buSzPts val="2400"/>
              <a:buFont typeface="Raleway"/>
              <a:buNone/>
              <a:defRPr sz="3840" b="1">
                <a:latin typeface="Raleway"/>
                <a:ea typeface="Raleway"/>
                <a:cs typeface="Raleway"/>
                <a:sym typeface="Raleway"/>
              </a:defRPr>
            </a:lvl7pPr>
            <a:lvl8pPr lvl="7" rtl="0">
              <a:lnSpc>
                <a:spcPct val="100000"/>
              </a:lnSpc>
              <a:spcBef>
                <a:spcPts val="0"/>
              </a:spcBef>
              <a:spcAft>
                <a:spcPts val="0"/>
              </a:spcAft>
              <a:buSzPts val="2400"/>
              <a:buFont typeface="Raleway"/>
              <a:buNone/>
              <a:defRPr sz="3840" b="1">
                <a:latin typeface="Raleway"/>
                <a:ea typeface="Raleway"/>
                <a:cs typeface="Raleway"/>
                <a:sym typeface="Raleway"/>
              </a:defRPr>
            </a:lvl8pPr>
            <a:lvl9pPr lvl="8"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01" name="Google Shape;101;p13"/>
          <p:cNvSpPr txBox="1">
            <a:spLocks noGrp="1"/>
          </p:cNvSpPr>
          <p:nvPr>
            <p:ph type="subTitle" idx="13"/>
          </p:nvPr>
        </p:nvSpPr>
        <p:spPr>
          <a:xfrm>
            <a:off x="1152000" y="5932200"/>
            <a:ext cx="4051200" cy="7161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3840" b="1">
                <a:latin typeface="Raleway"/>
                <a:ea typeface="Raleway"/>
                <a:cs typeface="Raleway"/>
                <a:sym typeface="Raleway"/>
              </a:defRPr>
            </a:lvl2pPr>
            <a:lvl3pPr lvl="2" rtl="0">
              <a:lnSpc>
                <a:spcPct val="100000"/>
              </a:lnSpc>
              <a:spcBef>
                <a:spcPts val="0"/>
              </a:spcBef>
              <a:spcAft>
                <a:spcPts val="0"/>
              </a:spcAft>
              <a:buSzPts val="2400"/>
              <a:buFont typeface="Raleway"/>
              <a:buNone/>
              <a:defRPr sz="3840" b="1">
                <a:latin typeface="Raleway"/>
                <a:ea typeface="Raleway"/>
                <a:cs typeface="Raleway"/>
                <a:sym typeface="Raleway"/>
              </a:defRPr>
            </a:lvl3pPr>
            <a:lvl4pPr lvl="3" rtl="0">
              <a:lnSpc>
                <a:spcPct val="100000"/>
              </a:lnSpc>
              <a:spcBef>
                <a:spcPts val="0"/>
              </a:spcBef>
              <a:spcAft>
                <a:spcPts val="0"/>
              </a:spcAft>
              <a:buSzPts val="2400"/>
              <a:buFont typeface="Raleway"/>
              <a:buNone/>
              <a:defRPr sz="3840" b="1">
                <a:latin typeface="Raleway"/>
                <a:ea typeface="Raleway"/>
                <a:cs typeface="Raleway"/>
                <a:sym typeface="Raleway"/>
              </a:defRPr>
            </a:lvl4pPr>
            <a:lvl5pPr lvl="4" rtl="0">
              <a:lnSpc>
                <a:spcPct val="100000"/>
              </a:lnSpc>
              <a:spcBef>
                <a:spcPts val="0"/>
              </a:spcBef>
              <a:spcAft>
                <a:spcPts val="0"/>
              </a:spcAft>
              <a:buSzPts val="2400"/>
              <a:buFont typeface="Raleway"/>
              <a:buNone/>
              <a:defRPr sz="3840" b="1">
                <a:latin typeface="Raleway"/>
                <a:ea typeface="Raleway"/>
                <a:cs typeface="Raleway"/>
                <a:sym typeface="Raleway"/>
              </a:defRPr>
            </a:lvl5pPr>
            <a:lvl6pPr lvl="5" rtl="0">
              <a:lnSpc>
                <a:spcPct val="100000"/>
              </a:lnSpc>
              <a:spcBef>
                <a:spcPts val="0"/>
              </a:spcBef>
              <a:spcAft>
                <a:spcPts val="0"/>
              </a:spcAft>
              <a:buSzPts val="2400"/>
              <a:buFont typeface="Raleway"/>
              <a:buNone/>
              <a:defRPr sz="3840" b="1">
                <a:latin typeface="Raleway"/>
                <a:ea typeface="Raleway"/>
                <a:cs typeface="Raleway"/>
                <a:sym typeface="Raleway"/>
              </a:defRPr>
            </a:lvl6pPr>
            <a:lvl7pPr lvl="6" rtl="0">
              <a:lnSpc>
                <a:spcPct val="100000"/>
              </a:lnSpc>
              <a:spcBef>
                <a:spcPts val="0"/>
              </a:spcBef>
              <a:spcAft>
                <a:spcPts val="0"/>
              </a:spcAft>
              <a:buSzPts val="2400"/>
              <a:buFont typeface="Raleway"/>
              <a:buNone/>
              <a:defRPr sz="3840" b="1">
                <a:latin typeface="Raleway"/>
                <a:ea typeface="Raleway"/>
                <a:cs typeface="Raleway"/>
                <a:sym typeface="Raleway"/>
              </a:defRPr>
            </a:lvl7pPr>
            <a:lvl8pPr lvl="7" rtl="0">
              <a:lnSpc>
                <a:spcPct val="100000"/>
              </a:lnSpc>
              <a:spcBef>
                <a:spcPts val="0"/>
              </a:spcBef>
              <a:spcAft>
                <a:spcPts val="0"/>
              </a:spcAft>
              <a:buSzPts val="2400"/>
              <a:buFont typeface="Raleway"/>
              <a:buNone/>
              <a:defRPr sz="3840" b="1">
                <a:latin typeface="Raleway"/>
                <a:ea typeface="Raleway"/>
                <a:cs typeface="Raleway"/>
                <a:sym typeface="Raleway"/>
              </a:defRPr>
            </a:lvl8pPr>
            <a:lvl9pPr lvl="8"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02" name="Google Shape;102;p13"/>
          <p:cNvSpPr txBox="1">
            <a:spLocks noGrp="1"/>
          </p:cNvSpPr>
          <p:nvPr>
            <p:ph type="subTitle" idx="14"/>
          </p:nvPr>
        </p:nvSpPr>
        <p:spPr>
          <a:xfrm>
            <a:off x="5289600" y="5932200"/>
            <a:ext cx="4051200" cy="7161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3840" b="1">
                <a:latin typeface="Raleway"/>
                <a:ea typeface="Raleway"/>
                <a:cs typeface="Raleway"/>
                <a:sym typeface="Raleway"/>
              </a:defRPr>
            </a:lvl2pPr>
            <a:lvl3pPr lvl="2" rtl="0">
              <a:lnSpc>
                <a:spcPct val="100000"/>
              </a:lnSpc>
              <a:spcBef>
                <a:spcPts val="0"/>
              </a:spcBef>
              <a:spcAft>
                <a:spcPts val="0"/>
              </a:spcAft>
              <a:buSzPts val="2400"/>
              <a:buFont typeface="Raleway"/>
              <a:buNone/>
              <a:defRPr sz="3840" b="1">
                <a:latin typeface="Raleway"/>
                <a:ea typeface="Raleway"/>
                <a:cs typeface="Raleway"/>
                <a:sym typeface="Raleway"/>
              </a:defRPr>
            </a:lvl3pPr>
            <a:lvl4pPr lvl="3" rtl="0">
              <a:lnSpc>
                <a:spcPct val="100000"/>
              </a:lnSpc>
              <a:spcBef>
                <a:spcPts val="0"/>
              </a:spcBef>
              <a:spcAft>
                <a:spcPts val="0"/>
              </a:spcAft>
              <a:buSzPts val="2400"/>
              <a:buFont typeface="Raleway"/>
              <a:buNone/>
              <a:defRPr sz="3840" b="1">
                <a:latin typeface="Raleway"/>
                <a:ea typeface="Raleway"/>
                <a:cs typeface="Raleway"/>
                <a:sym typeface="Raleway"/>
              </a:defRPr>
            </a:lvl4pPr>
            <a:lvl5pPr lvl="4" rtl="0">
              <a:lnSpc>
                <a:spcPct val="100000"/>
              </a:lnSpc>
              <a:spcBef>
                <a:spcPts val="0"/>
              </a:spcBef>
              <a:spcAft>
                <a:spcPts val="0"/>
              </a:spcAft>
              <a:buSzPts val="2400"/>
              <a:buFont typeface="Raleway"/>
              <a:buNone/>
              <a:defRPr sz="3840" b="1">
                <a:latin typeface="Raleway"/>
                <a:ea typeface="Raleway"/>
                <a:cs typeface="Raleway"/>
                <a:sym typeface="Raleway"/>
              </a:defRPr>
            </a:lvl5pPr>
            <a:lvl6pPr lvl="5" rtl="0">
              <a:lnSpc>
                <a:spcPct val="100000"/>
              </a:lnSpc>
              <a:spcBef>
                <a:spcPts val="0"/>
              </a:spcBef>
              <a:spcAft>
                <a:spcPts val="0"/>
              </a:spcAft>
              <a:buSzPts val="2400"/>
              <a:buFont typeface="Raleway"/>
              <a:buNone/>
              <a:defRPr sz="3840" b="1">
                <a:latin typeface="Raleway"/>
                <a:ea typeface="Raleway"/>
                <a:cs typeface="Raleway"/>
                <a:sym typeface="Raleway"/>
              </a:defRPr>
            </a:lvl6pPr>
            <a:lvl7pPr lvl="6" rtl="0">
              <a:lnSpc>
                <a:spcPct val="100000"/>
              </a:lnSpc>
              <a:spcBef>
                <a:spcPts val="0"/>
              </a:spcBef>
              <a:spcAft>
                <a:spcPts val="0"/>
              </a:spcAft>
              <a:buSzPts val="2400"/>
              <a:buFont typeface="Raleway"/>
              <a:buNone/>
              <a:defRPr sz="3840" b="1">
                <a:latin typeface="Raleway"/>
                <a:ea typeface="Raleway"/>
                <a:cs typeface="Raleway"/>
                <a:sym typeface="Raleway"/>
              </a:defRPr>
            </a:lvl7pPr>
            <a:lvl8pPr lvl="7" rtl="0">
              <a:lnSpc>
                <a:spcPct val="100000"/>
              </a:lnSpc>
              <a:spcBef>
                <a:spcPts val="0"/>
              </a:spcBef>
              <a:spcAft>
                <a:spcPts val="0"/>
              </a:spcAft>
              <a:buSzPts val="2400"/>
              <a:buFont typeface="Raleway"/>
              <a:buNone/>
              <a:defRPr sz="3840" b="1">
                <a:latin typeface="Raleway"/>
                <a:ea typeface="Raleway"/>
                <a:cs typeface="Raleway"/>
                <a:sym typeface="Raleway"/>
              </a:defRPr>
            </a:lvl8pPr>
            <a:lvl9pPr lvl="8"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03" name="Google Shape;103;p13"/>
          <p:cNvSpPr txBox="1">
            <a:spLocks noGrp="1"/>
          </p:cNvSpPr>
          <p:nvPr>
            <p:ph type="subTitle" idx="15"/>
          </p:nvPr>
        </p:nvSpPr>
        <p:spPr>
          <a:xfrm>
            <a:off x="9427200" y="5932200"/>
            <a:ext cx="4051200" cy="7161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Raleway"/>
              <a:buNone/>
              <a:defRPr sz="3840" b="1">
                <a:latin typeface="Raleway"/>
                <a:ea typeface="Raleway"/>
                <a:cs typeface="Raleway"/>
                <a:sym typeface="Raleway"/>
              </a:defRPr>
            </a:lvl2pPr>
            <a:lvl3pPr lvl="2" rtl="0">
              <a:lnSpc>
                <a:spcPct val="100000"/>
              </a:lnSpc>
              <a:spcBef>
                <a:spcPts val="0"/>
              </a:spcBef>
              <a:spcAft>
                <a:spcPts val="0"/>
              </a:spcAft>
              <a:buSzPts val="2400"/>
              <a:buFont typeface="Raleway"/>
              <a:buNone/>
              <a:defRPr sz="3840" b="1">
                <a:latin typeface="Raleway"/>
                <a:ea typeface="Raleway"/>
                <a:cs typeface="Raleway"/>
                <a:sym typeface="Raleway"/>
              </a:defRPr>
            </a:lvl3pPr>
            <a:lvl4pPr lvl="3" rtl="0">
              <a:lnSpc>
                <a:spcPct val="100000"/>
              </a:lnSpc>
              <a:spcBef>
                <a:spcPts val="0"/>
              </a:spcBef>
              <a:spcAft>
                <a:spcPts val="0"/>
              </a:spcAft>
              <a:buSzPts val="2400"/>
              <a:buFont typeface="Raleway"/>
              <a:buNone/>
              <a:defRPr sz="3840" b="1">
                <a:latin typeface="Raleway"/>
                <a:ea typeface="Raleway"/>
                <a:cs typeface="Raleway"/>
                <a:sym typeface="Raleway"/>
              </a:defRPr>
            </a:lvl4pPr>
            <a:lvl5pPr lvl="4" rtl="0">
              <a:lnSpc>
                <a:spcPct val="100000"/>
              </a:lnSpc>
              <a:spcBef>
                <a:spcPts val="0"/>
              </a:spcBef>
              <a:spcAft>
                <a:spcPts val="0"/>
              </a:spcAft>
              <a:buSzPts val="2400"/>
              <a:buFont typeface="Raleway"/>
              <a:buNone/>
              <a:defRPr sz="3840" b="1">
                <a:latin typeface="Raleway"/>
                <a:ea typeface="Raleway"/>
                <a:cs typeface="Raleway"/>
                <a:sym typeface="Raleway"/>
              </a:defRPr>
            </a:lvl5pPr>
            <a:lvl6pPr lvl="5" rtl="0">
              <a:lnSpc>
                <a:spcPct val="100000"/>
              </a:lnSpc>
              <a:spcBef>
                <a:spcPts val="0"/>
              </a:spcBef>
              <a:spcAft>
                <a:spcPts val="0"/>
              </a:spcAft>
              <a:buSzPts val="2400"/>
              <a:buFont typeface="Raleway"/>
              <a:buNone/>
              <a:defRPr sz="3840" b="1">
                <a:latin typeface="Raleway"/>
                <a:ea typeface="Raleway"/>
                <a:cs typeface="Raleway"/>
                <a:sym typeface="Raleway"/>
              </a:defRPr>
            </a:lvl6pPr>
            <a:lvl7pPr lvl="6" rtl="0">
              <a:lnSpc>
                <a:spcPct val="100000"/>
              </a:lnSpc>
              <a:spcBef>
                <a:spcPts val="0"/>
              </a:spcBef>
              <a:spcAft>
                <a:spcPts val="0"/>
              </a:spcAft>
              <a:buSzPts val="2400"/>
              <a:buFont typeface="Raleway"/>
              <a:buNone/>
              <a:defRPr sz="3840" b="1">
                <a:latin typeface="Raleway"/>
                <a:ea typeface="Raleway"/>
                <a:cs typeface="Raleway"/>
                <a:sym typeface="Raleway"/>
              </a:defRPr>
            </a:lvl7pPr>
            <a:lvl8pPr lvl="7" rtl="0">
              <a:lnSpc>
                <a:spcPct val="100000"/>
              </a:lnSpc>
              <a:spcBef>
                <a:spcPts val="0"/>
              </a:spcBef>
              <a:spcAft>
                <a:spcPts val="0"/>
              </a:spcAft>
              <a:buSzPts val="2400"/>
              <a:buFont typeface="Raleway"/>
              <a:buNone/>
              <a:defRPr sz="3840" b="1">
                <a:latin typeface="Raleway"/>
                <a:ea typeface="Raleway"/>
                <a:cs typeface="Raleway"/>
                <a:sym typeface="Raleway"/>
              </a:defRPr>
            </a:lvl8pPr>
            <a:lvl9pPr lvl="8"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407578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2097656" y="1810178"/>
            <a:ext cx="5128800" cy="168864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06" name="Google Shape;106;p14"/>
          <p:cNvSpPr txBox="1">
            <a:spLocks noGrp="1"/>
          </p:cNvSpPr>
          <p:nvPr>
            <p:ph type="subTitle" idx="1"/>
          </p:nvPr>
        </p:nvSpPr>
        <p:spPr>
          <a:xfrm>
            <a:off x="1381240" y="3621200"/>
            <a:ext cx="7843200" cy="25963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r>
              <a:rPr lang="en-US"/>
              <a:t>Click to edit Master subtitle style</a:t>
            </a:r>
            <a:endParaRPr/>
          </a:p>
        </p:txBody>
      </p:sp>
      <p:grpSp>
        <p:nvGrpSpPr>
          <p:cNvPr id="107" name="Google Shape;107;p14"/>
          <p:cNvGrpSpPr/>
          <p:nvPr/>
        </p:nvGrpSpPr>
        <p:grpSpPr>
          <a:xfrm>
            <a:off x="-3913160" y="-498658"/>
            <a:ext cx="8210442" cy="12903248"/>
            <a:chOff x="-2329975" y="-710986"/>
            <a:chExt cx="5131526" cy="8064530"/>
          </a:xfrm>
        </p:grpSpPr>
        <p:pic>
          <p:nvPicPr>
            <p:cNvPr id="108" name="Google Shape;108;p14"/>
            <p:cNvPicPr preferRelativeResize="0"/>
            <p:nvPr/>
          </p:nvPicPr>
          <p:blipFill>
            <a:blip r:embed="rId2">
              <a:alphaModFix/>
            </a:blip>
            <a:stretch>
              <a:fillRect/>
            </a:stretch>
          </p:blipFill>
          <p:spPr>
            <a:xfrm>
              <a:off x="-2329975" y="2638217"/>
              <a:ext cx="5131526" cy="4715327"/>
            </a:xfrm>
            <a:prstGeom prst="rect">
              <a:avLst/>
            </a:prstGeom>
            <a:noFill/>
            <a:ln>
              <a:noFill/>
            </a:ln>
          </p:spPr>
        </p:pic>
        <p:pic>
          <p:nvPicPr>
            <p:cNvPr id="109" name="Google Shape;109;p14"/>
            <p:cNvPicPr preferRelativeResize="0"/>
            <p:nvPr/>
          </p:nvPicPr>
          <p:blipFill>
            <a:blip r:embed="rId3">
              <a:alphaModFix/>
            </a:blip>
            <a:stretch>
              <a:fillRect/>
            </a:stretch>
          </p:blipFill>
          <p:spPr>
            <a:xfrm>
              <a:off x="-1308112" y="-710986"/>
              <a:ext cx="2212193" cy="5143501"/>
            </a:xfrm>
            <a:prstGeom prst="rect">
              <a:avLst/>
            </a:prstGeom>
            <a:noFill/>
            <a:ln>
              <a:noFill/>
            </a:ln>
          </p:spPr>
        </p:pic>
      </p:grpSp>
      <p:pic>
        <p:nvPicPr>
          <p:cNvPr id="110" name="Google Shape;110;p14"/>
          <p:cNvPicPr preferRelativeResize="0"/>
          <p:nvPr/>
        </p:nvPicPr>
        <p:blipFill>
          <a:blip r:embed="rId4">
            <a:alphaModFix/>
          </a:blip>
          <a:stretch>
            <a:fillRect/>
          </a:stretch>
        </p:blipFill>
        <p:spPr>
          <a:xfrm rot="5400000">
            <a:off x="4304055" y="6030583"/>
            <a:ext cx="5709042" cy="8229602"/>
          </a:xfrm>
          <a:prstGeom prst="rect">
            <a:avLst/>
          </a:prstGeom>
          <a:noFill/>
          <a:ln>
            <a:noFill/>
          </a:ln>
        </p:spPr>
      </p:pic>
    </p:spTree>
    <p:extLst>
      <p:ext uri="{BB962C8B-B14F-4D97-AF65-F5344CB8AC3E}">
        <p14:creationId xmlns:p14="http://schemas.microsoft.com/office/powerpoint/2010/main" val="32043541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1"/>
        <p:cNvGrpSpPr/>
        <p:nvPr/>
      </p:nvGrpSpPr>
      <p:grpSpPr>
        <a:xfrm>
          <a:off x="0" y="0"/>
          <a:ext cx="0" cy="0"/>
          <a:chOff x="0" y="0"/>
          <a:chExt cx="0" cy="0"/>
        </a:xfrm>
      </p:grpSpPr>
      <p:sp>
        <p:nvSpPr>
          <p:cNvPr id="112" name="Google Shape;112;p15"/>
          <p:cNvSpPr>
            <a:spLocks noGrp="1"/>
          </p:cNvSpPr>
          <p:nvPr>
            <p:ph type="pic" idx="2"/>
          </p:nvPr>
        </p:nvSpPr>
        <p:spPr>
          <a:xfrm>
            <a:off x="8990643" y="863200"/>
            <a:ext cx="4498560" cy="6503040"/>
          </a:xfrm>
          <a:prstGeom prst="rect">
            <a:avLst/>
          </a:prstGeom>
          <a:noFill/>
          <a:ln>
            <a:noFill/>
          </a:ln>
        </p:spPr>
      </p:sp>
      <p:grpSp>
        <p:nvGrpSpPr>
          <p:cNvPr id="113" name="Google Shape;113;p15"/>
          <p:cNvGrpSpPr/>
          <p:nvPr/>
        </p:nvGrpSpPr>
        <p:grpSpPr>
          <a:xfrm>
            <a:off x="-1713346" y="-1866537"/>
            <a:ext cx="19628202" cy="14758482"/>
            <a:chOff x="-1070841" y="-1166586"/>
            <a:chExt cx="12267626" cy="9224051"/>
          </a:xfrm>
        </p:grpSpPr>
        <p:pic>
          <p:nvPicPr>
            <p:cNvPr id="114" name="Google Shape;114;p15"/>
            <p:cNvPicPr preferRelativeResize="0"/>
            <p:nvPr/>
          </p:nvPicPr>
          <p:blipFill>
            <a:blip r:embed="rId2">
              <a:alphaModFix/>
            </a:blip>
            <a:stretch>
              <a:fillRect/>
            </a:stretch>
          </p:blipFill>
          <p:spPr>
            <a:xfrm>
              <a:off x="7628634" y="2913964"/>
              <a:ext cx="3568151" cy="5143501"/>
            </a:xfrm>
            <a:prstGeom prst="rect">
              <a:avLst/>
            </a:prstGeom>
            <a:noFill/>
            <a:ln>
              <a:noFill/>
            </a:ln>
          </p:spPr>
        </p:pic>
        <p:pic>
          <p:nvPicPr>
            <p:cNvPr id="115" name="Google Shape;115;p15"/>
            <p:cNvPicPr preferRelativeResize="0"/>
            <p:nvPr/>
          </p:nvPicPr>
          <p:blipFill>
            <a:blip r:embed="rId2">
              <a:alphaModFix/>
            </a:blip>
            <a:stretch>
              <a:fillRect/>
            </a:stretch>
          </p:blipFill>
          <p:spPr>
            <a:xfrm>
              <a:off x="-1070841" y="-1166586"/>
              <a:ext cx="3568151" cy="5143501"/>
            </a:xfrm>
            <a:prstGeom prst="rect">
              <a:avLst/>
            </a:prstGeom>
            <a:noFill/>
            <a:ln>
              <a:noFill/>
            </a:ln>
          </p:spPr>
        </p:pic>
      </p:grpSp>
      <p:sp>
        <p:nvSpPr>
          <p:cNvPr id="116" name="Google Shape;116;p15"/>
          <p:cNvSpPr txBox="1">
            <a:spLocks noGrp="1"/>
          </p:cNvSpPr>
          <p:nvPr>
            <p:ph type="title"/>
          </p:nvPr>
        </p:nvSpPr>
        <p:spPr>
          <a:xfrm>
            <a:off x="1141160" y="985120"/>
            <a:ext cx="6671520" cy="86064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7" name="Google Shape;117;p15"/>
          <p:cNvSpPr txBox="1">
            <a:spLocks noGrp="1"/>
          </p:cNvSpPr>
          <p:nvPr>
            <p:ph type="subTitle" idx="1"/>
          </p:nvPr>
        </p:nvSpPr>
        <p:spPr>
          <a:xfrm>
            <a:off x="1141160" y="1694600"/>
            <a:ext cx="6671520" cy="11073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18" name="Google Shape;118;p15"/>
          <p:cNvSpPr>
            <a:spLocks noGrp="1"/>
          </p:cNvSpPr>
          <p:nvPr>
            <p:ph type="pic" idx="3"/>
          </p:nvPr>
        </p:nvSpPr>
        <p:spPr>
          <a:xfrm>
            <a:off x="6374157" y="3046040"/>
            <a:ext cx="2506560" cy="4320480"/>
          </a:xfrm>
          <a:prstGeom prst="rect">
            <a:avLst/>
          </a:prstGeom>
          <a:noFill/>
          <a:ln>
            <a:noFill/>
          </a:ln>
        </p:spPr>
      </p:sp>
      <p:sp>
        <p:nvSpPr>
          <p:cNvPr id="119" name="Google Shape;119;p15"/>
          <p:cNvSpPr>
            <a:spLocks noGrp="1"/>
          </p:cNvSpPr>
          <p:nvPr>
            <p:ph type="pic" idx="4"/>
          </p:nvPr>
        </p:nvSpPr>
        <p:spPr>
          <a:xfrm>
            <a:off x="3757658" y="3046040"/>
            <a:ext cx="2506560" cy="4320480"/>
          </a:xfrm>
          <a:prstGeom prst="rect">
            <a:avLst/>
          </a:prstGeom>
          <a:noFill/>
          <a:ln>
            <a:noFill/>
          </a:ln>
        </p:spPr>
      </p:sp>
      <p:sp>
        <p:nvSpPr>
          <p:cNvPr id="120" name="Google Shape;120;p15"/>
          <p:cNvSpPr>
            <a:spLocks noGrp="1"/>
          </p:cNvSpPr>
          <p:nvPr>
            <p:ph type="pic" idx="5"/>
          </p:nvPr>
        </p:nvSpPr>
        <p:spPr>
          <a:xfrm>
            <a:off x="1141160" y="3046040"/>
            <a:ext cx="2506560" cy="4320480"/>
          </a:xfrm>
          <a:prstGeom prst="rect">
            <a:avLst/>
          </a:prstGeom>
          <a:noFill/>
          <a:ln>
            <a:noFill/>
          </a:ln>
        </p:spPr>
      </p:sp>
    </p:spTree>
    <p:extLst>
      <p:ext uri="{BB962C8B-B14F-4D97-AF65-F5344CB8AC3E}">
        <p14:creationId xmlns:p14="http://schemas.microsoft.com/office/powerpoint/2010/main" val="17571025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1"/>
        <p:cNvGrpSpPr/>
        <p:nvPr/>
      </p:nvGrpSpPr>
      <p:grpSpPr>
        <a:xfrm>
          <a:off x="0" y="0"/>
          <a:ext cx="0" cy="0"/>
          <a:chOff x="0" y="0"/>
          <a:chExt cx="0" cy="0"/>
        </a:xfrm>
      </p:grpSpPr>
      <p:grpSp>
        <p:nvGrpSpPr>
          <p:cNvPr id="122" name="Google Shape;122;p16"/>
          <p:cNvGrpSpPr/>
          <p:nvPr/>
        </p:nvGrpSpPr>
        <p:grpSpPr>
          <a:xfrm>
            <a:off x="-3566801" y="-6124861"/>
            <a:ext cx="23902363" cy="19651203"/>
            <a:chOff x="-2229251" y="-3828038"/>
            <a:chExt cx="14938977" cy="12282002"/>
          </a:xfrm>
        </p:grpSpPr>
        <p:pic>
          <p:nvPicPr>
            <p:cNvPr id="123" name="Google Shape;123;p16"/>
            <p:cNvPicPr preferRelativeResize="0"/>
            <p:nvPr/>
          </p:nvPicPr>
          <p:blipFill>
            <a:blip r:embed="rId2">
              <a:alphaModFix/>
            </a:blip>
            <a:stretch>
              <a:fillRect/>
            </a:stretch>
          </p:blipFill>
          <p:spPr>
            <a:xfrm rot="-2035770" flipH="1">
              <a:off x="6733124" y="-2880637"/>
              <a:ext cx="4963721" cy="5143499"/>
            </a:xfrm>
            <a:prstGeom prst="rect">
              <a:avLst/>
            </a:prstGeom>
            <a:noFill/>
            <a:ln>
              <a:noFill/>
            </a:ln>
          </p:spPr>
        </p:pic>
        <p:pic>
          <p:nvPicPr>
            <p:cNvPr id="124" name="Google Shape;124;p16"/>
            <p:cNvPicPr preferRelativeResize="0"/>
            <p:nvPr/>
          </p:nvPicPr>
          <p:blipFill>
            <a:blip r:embed="rId2">
              <a:alphaModFix/>
            </a:blip>
            <a:stretch>
              <a:fillRect/>
            </a:stretch>
          </p:blipFill>
          <p:spPr>
            <a:xfrm>
              <a:off x="-2229251" y="3310464"/>
              <a:ext cx="4963722" cy="5143501"/>
            </a:xfrm>
            <a:prstGeom prst="rect">
              <a:avLst/>
            </a:prstGeom>
            <a:noFill/>
            <a:ln>
              <a:noFill/>
            </a:ln>
          </p:spPr>
        </p:pic>
      </p:grpSp>
      <p:grpSp>
        <p:nvGrpSpPr>
          <p:cNvPr id="125" name="Google Shape;125;p16"/>
          <p:cNvGrpSpPr/>
          <p:nvPr/>
        </p:nvGrpSpPr>
        <p:grpSpPr>
          <a:xfrm>
            <a:off x="-7328905" y="-1339339"/>
            <a:ext cx="21876242" cy="14195882"/>
            <a:chOff x="-4580566" y="-782962"/>
            <a:chExt cx="13672651" cy="8872426"/>
          </a:xfrm>
        </p:grpSpPr>
        <p:pic>
          <p:nvPicPr>
            <p:cNvPr id="126" name="Google Shape;126;p16"/>
            <p:cNvPicPr preferRelativeResize="0"/>
            <p:nvPr/>
          </p:nvPicPr>
          <p:blipFill>
            <a:blip r:embed="rId3">
              <a:alphaModFix/>
            </a:blip>
            <a:stretch>
              <a:fillRect/>
            </a:stretch>
          </p:blipFill>
          <p:spPr>
            <a:xfrm rot="5400000">
              <a:off x="4736259" y="3733639"/>
              <a:ext cx="3568151" cy="5143501"/>
            </a:xfrm>
            <a:prstGeom prst="rect">
              <a:avLst/>
            </a:prstGeom>
            <a:noFill/>
            <a:ln>
              <a:noFill/>
            </a:ln>
          </p:spPr>
        </p:pic>
        <p:pic>
          <p:nvPicPr>
            <p:cNvPr id="127" name="Google Shape;127;p16"/>
            <p:cNvPicPr preferRelativeResize="0"/>
            <p:nvPr/>
          </p:nvPicPr>
          <p:blipFill>
            <a:blip r:embed="rId3">
              <a:alphaModFix/>
            </a:blip>
            <a:stretch>
              <a:fillRect/>
            </a:stretch>
          </p:blipFill>
          <p:spPr>
            <a:xfrm rot="5400000">
              <a:off x="-3792891" y="-1570636"/>
              <a:ext cx="3568151" cy="5143501"/>
            </a:xfrm>
            <a:prstGeom prst="rect">
              <a:avLst/>
            </a:prstGeom>
            <a:noFill/>
            <a:ln>
              <a:noFill/>
            </a:ln>
          </p:spPr>
        </p:pic>
      </p:grpSp>
      <p:sp>
        <p:nvSpPr>
          <p:cNvPr id="128" name="Google Shape;128;p16"/>
          <p:cNvSpPr txBox="1">
            <a:spLocks noGrp="1"/>
          </p:cNvSpPr>
          <p:nvPr>
            <p:ph type="title"/>
          </p:nvPr>
        </p:nvSpPr>
        <p:spPr>
          <a:xfrm>
            <a:off x="1155802" y="716890"/>
            <a:ext cx="12333600" cy="921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29" name="Google Shape;129;p16"/>
          <p:cNvSpPr txBox="1">
            <a:spLocks noGrp="1"/>
          </p:cNvSpPr>
          <p:nvPr>
            <p:ph type="subTitle" idx="1"/>
          </p:nvPr>
        </p:nvSpPr>
        <p:spPr>
          <a:xfrm>
            <a:off x="1141160" y="1799520"/>
            <a:ext cx="12333600" cy="1945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r>
              <a:rPr lang="en-US"/>
              <a:t>Click to edit Master subtitle style</a:t>
            </a:r>
            <a:endParaRPr/>
          </a:p>
        </p:txBody>
      </p:sp>
    </p:spTree>
    <p:extLst>
      <p:ext uri="{BB962C8B-B14F-4D97-AF65-F5344CB8AC3E}">
        <p14:creationId xmlns:p14="http://schemas.microsoft.com/office/powerpoint/2010/main" val="3919962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0"/>
        <p:cNvGrpSpPr/>
        <p:nvPr/>
      </p:nvGrpSpPr>
      <p:grpSpPr>
        <a:xfrm>
          <a:off x="0" y="0"/>
          <a:ext cx="0" cy="0"/>
          <a:chOff x="0" y="0"/>
          <a:chExt cx="0" cy="0"/>
        </a:xfrm>
      </p:grpSpPr>
      <p:grpSp>
        <p:nvGrpSpPr>
          <p:cNvPr id="131" name="Google Shape;131;p17"/>
          <p:cNvGrpSpPr/>
          <p:nvPr/>
        </p:nvGrpSpPr>
        <p:grpSpPr>
          <a:xfrm>
            <a:off x="-2648738" y="-1007177"/>
            <a:ext cx="21130971" cy="11319288"/>
            <a:chOff x="-1655462" y="-629486"/>
            <a:chExt cx="13206857" cy="7074555"/>
          </a:xfrm>
        </p:grpSpPr>
        <p:pic>
          <p:nvPicPr>
            <p:cNvPr id="132" name="Google Shape;132;p17"/>
            <p:cNvPicPr preferRelativeResize="0"/>
            <p:nvPr/>
          </p:nvPicPr>
          <p:blipFill>
            <a:blip r:embed="rId2">
              <a:alphaModFix/>
            </a:blip>
            <a:stretch>
              <a:fillRect/>
            </a:stretch>
          </p:blipFill>
          <p:spPr>
            <a:xfrm>
              <a:off x="-1655462" y="189814"/>
              <a:ext cx="2212193" cy="5143501"/>
            </a:xfrm>
            <a:prstGeom prst="rect">
              <a:avLst/>
            </a:prstGeom>
            <a:noFill/>
            <a:ln>
              <a:noFill/>
            </a:ln>
          </p:spPr>
        </p:pic>
        <p:pic>
          <p:nvPicPr>
            <p:cNvPr id="133" name="Google Shape;133;p17"/>
            <p:cNvPicPr preferRelativeResize="0"/>
            <p:nvPr/>
          </p:nvPicPr>
          <p:blipFill>
            <a:blip r:embed="rId3">
              <a:alphaModFix/>
            </a:blip>
            <a:stretch>
              <a:fillRect/>
            </a:stretch>
          </p:blipFill>
          <p:spPr>
            <a:xfrm>
              <a:off x="5098050" y="1729742"/>
              <a:ext cx="5131526" cy="4715327"/>
            </a:xfrm>
            <a:prstGeom prst="rect">
              <a:avLst/>
            </a:prstGeom>
            <a:noFill/>
            <a:ln>
              <a:noFill/>
            </a:ln>
          </p:spPr>
        </p:pic>
        <p:pic>
          <p:nvPicPr>
            <p:cNvPr id="134" name="Google Shape;134;p17"/>
            <p:cNvPicPr preferRelativeResize="0"/>
            <p:nvPr/>
          </p:nvPicPr>
          <p:blipFill>
            <a:blip r:embed="rId4">
              <a:alphaModFix/>
            </a:blip>
            <a:stretch>
              <a:fillRect/>
            </a:stretch>
          </p:blipFill>
          <p:spPr>
            <a:xfrm>
              <a:off x="6587674" y="-629486"/>
              <a:ext cx="4963722" cy="5143501"/>
            </a:xfrm>
            <a:prstGeom prst="rect">
              <a:avLst/>
            </a:prstGeom>
            <a:noFill/>
            <a:ln>
              <a:noFill/>
            </a:ln>
          </p:spPr>
        </p:pic>
      </p:grpSp>
      <p:pic>
        <p:nvPicPr>
          <p:cNvPr id="135" name="Google Shape;135;p17"/>
          <p:cNvPicPr preferRelativeResize="0"/>
          <p:nvPr/>
        </p:nvPicPr>
        <p:blipFill>
          <a:blip r:embed="rId5">
            <a:alphaModFix/>
          </a:blip>
          <a:stretch>
            <a:fillRect/>
          </a:stretch>
        </p:blipFill>
        <p:spPr>
          <a:xfrm rot="5400000">
            <a:off x="994295" y="5674583"/>
            <a:ext cx="5709042" cy="8229602"/>
          </a:xfrm>
          <a:prstGeom prst="rect">
            <a:avLst/>
          </a:prstGeom>
          <a:noFill/>
          <a:ln>
            <a:noFill/>
          </a:ln>
        </p:spPr>
      </p:pic>
      <p:sp>
        <p:nvSpPr>
          <p:cNvPr id="136" name="Google Shape;136;p17"/>
          <p:cNvSpPr txBox="1">
            <a:spLocks noGrp="1"/>
          </p:cNvSpPr>
          <p:nvPr>
            <p:ph type="title"/>
          </p:nvPr>
        </p:nvSpPr>
        <p:spPr>
          <a:xfrm>
            <a:off x="1155802" y="716890"/>
            <a:ext cx="12333600" cy="921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37" name="Google Shape;137;p17"/>
          <p:cNvSpPr txBox="1">
            <a:spLocks noGrp="1"/>
          </p:cNvSpPr>
          <p:nvPr>
            <p:ph type="subTitle" idx="1"/>
          </p:nvPr>
        </p:nvSpPr>
        <p:spPr>
          <a:xfrm>
            <a:off x="1141160" y="1799496"/>
            <a:ext cx="12383520" cy="44510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Char char="●"/>
              <a:defRPr/>
            </a:lvl1pPr>
            <a:lvl2pPr lvl="1" algn="ctr" rtl="0">
              <a:lnSpc>
                <a:spcPct val="100000"/>
              </a:lnSpc>
              <a:spcBef>
                <a:spcPts val="0"/>
              </a:spcBef>
              <a:spcAft>
                <a:spcPts val="0"/>
              </a:spcAft>
              <a:buSzPts val="1400"/>
              <a:buFont typeface="Anaheim"/>
              <a:buChar char="○"/>
              <a:defRPr/>
            </a:lvl2pPr>
            <a:lvl3pPr lvl="2" algn="ctr" rtl="0">
              <a:lnSpc>
                <a:spcPct val="100000"/>
              </a:lnSpc>
              <a:spcBef>
                <a:spcPts val="0"/>
              </a:spcBef>
              <a:spcAft>
                <a:spcPts val="0"/>
              </a:spcAft>
              <a:buSzPts val="1400"/>
              <a:buFont typeface="Anaheim"/>
              <a:buChar char="■"/>
              <a:defRPr/>
            </a:lvl3pPr>
            <a:lvl4pPr lvl="3" algn="ctr" rtl="0">
              <a:lnSpc>
                <a:spcPct val="100000"/>
              </a:lnSpc>
              <a:spcBef>
                <a:spcPts val="0"/>
              </a:spcBef>
              <a:spcAft>
                <a:spcPts val="0"/>
              </a:spcAft>
              <a:buSzPts val="1400"/>
              <a:buFont typeface="Anaheim"/>
              <a:buChar char="●"/>
              <a:defRPr/>
            </a:lvl4pPr>
            <a:lvl5pPr lvl="4" algn="ctr" rtl="0">
              <a:lnSpc>
                <a:spcPct val="100000"/>
              </a:lnSpc>
              <a:spcBef>
                <a:spcPts val="0"/>
              </a:spcBef>
              <a:spcAft>
                <a:spcPts val="0"/>
              </a:spcAft>
              <a:buSzPts val="1400"/>
              <a:buFont typeface="Anaheim"/>
              <a:buChar char="○"/>
              <a:defRPr/>
            </a:lvl5pPr>
            <a:lvl6pPr lvl="5" algn="ctr" rtl="0">
              <a:lnSpc>
                <a:spcPct val="100000"/>
              </a:lnSpc>
              <a:spcBef>
                <a:spcPts val="0"/>
              </a:spcBef>
              <a:spcAft>
                <a:spcPts val="0"/>
              </a:spcAft>
              <a:buSzPts val="1400"/>
              <a:buFont typeface="Anaheim"/>
              <a:buChar char="■"/>
              <a:defRPr/>
            </a:lvl6pPr>
            <a:lvl7pPr lvl="6" algn="ctr" rtl="0">
              <a:lnSpc>
                <a:spcPct val="100000"/>
              </a:lnSpc>
              <a:spcBef>
                <a:spcPts val="0"/>
              </a:spcBef>
              <a:spcAft>
                <a:spcPts val="0"/>
              </a:spcAft>
              <a:buSzPts val="1400"/>
              <a:buFont typeface="Anaheim"/>
              <a:buChar char="●"/>
              <a:defRPr/>
            </a:lvl7pPr>
            <a:lvl8pPr lvl="7" algn="ctr" rtl="0">
              <a:lnSpc>
                <a:spcPct val="100000"/>
              </a:lnSpc>
              <a:spcBef>
                <a:spcPts val="0"/>
              </a:spcBef>
              <a:spcAft>
                <a:spcPts val="0"/>
              </a:spcAft>
              <a:buSzPts val="1400"/>
              <a:buFont typeface="Anaheim"/>
              <a:buChar char="○"/>
              <a:defRPr/>
            </a:lvl8pPr>
            <a:lvl9pPr lvl="8" algn="ctr" rtl="0">
              <a:lnSpc>
                <a:spcPct val="100000"/>
              </a:lnSpc>
              <a:spcBef>
                <a:spcPts val="0"/>
              </a:spcBef>
              <a:spcAft>
                <a:spcPts val="0"/>
              </a:spcAft>
              <a:buSzPts val="1400"/>
              <a:buFont typeface="Anaheim"/>
              <a:buChar char="■"/>
              <a:defRPr/>
            </a:lvl9pPr>
          </a:lstStyle>
          <a:p>
            <a:r>
              <a:rPr lang="en-US"/>
              <a:t>Click to edit Master subtitle style</a:t>
            </a:r>
            <a:endParaRPr/>
          </a:p>
        </p:txBody>
      </p:sp>
    </p:spTree>
    <p:extLst>
      <p:ext uri="{BB962C8B-B14F-4D97-AF65-F5344CB8AC3E}">
        <p14:creationId xmlns:p14="http://schemas.microsoft.com/office/powerpoint/2010/main" val="39976190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8"/>
        <p:cNvGrpSpPr/>
        <p:nvPr/>
      </p:nvGrpSpPr>
      <p:grpSpPr>
        <a:xfrm>
          <a:off x="0" y="0"/>
          <a:ext cx="0" cy="0"/>
          <a:chOff x="0" y="0"/>
          <a:chExt cx="0" cy="0"/>
        </a:xfrm>
      </p:grpSpPr>
      <p:pic>
        <p:nvPicPr>
          <p:cNvPr id="139" name="Google Shape;139;p18"/>
          <p:cNvPicPr preferRelativeResize="0"/>
          <p:nvPr/>
        </p:nvPicPr>
        <p:blipFill>
          <a:blip r:embed="rId2">
            <a:alphaModFix/>
          </a:blip>
          <a:stretch>
            <a:fillRect/>
          </a:stretch>
        </p:blipFill>
        <p:spPr>
          <a:xfrm rot="-5400000">
            <a:off x="7394255" y="-6190737"/>
            <a:ext cx="8731763" cy="8229602"/>
          </a:xfrm>
          <a:prstGeom prst="rect">
            <a:avLst/>
          </a:prstGeom>
          <a:noFill/>
          <a:ln>
            <a:noFill/>
          </a:ln>
        </p:spPr>
      </p:pic>
      <p:grpSp>
        <p:nvGrpSpPr>
          <p:cNvPr id="140" name="Google Shape;140;p18"/>
          <p:cNvGrpSpPr/>
          <p:nvPr/>
        </p:nvGrpSpPr>
        <p:grpSpPr>
          <a:xfrm>
            <a:off x="-4741479" y="4581667"/>
            <a:ext cx="22853653" cy="9066675"/>
            <a:chOff x="-2963425" y="2863542"/>
            <a:chExt cx="14283533" cy="5666672"/>
          </a:xfrm>
        </p:grpSpPr>
        <p:pic>
          <p:nvPicPr>
            <p:cNvPr id="141" name="Google Shape;141;p18"/>
            <p:cNvPicPr preferRelativeResize="0"/>
            <p:nvPr/>
          </p:nvPicPr>
          <p:blipFill>
            <a:blip r:embed="rId3">
              <a:alphaModFix/>
            </a:blip>
            <a:stretch>
              <a:fillRect/>
            </a:stretch>
          </p:blipFill>
          <p:spPr>
            <a:xfrm>
              <a:off x="-2963425" y="2863542"/>
              <a:ext cx="5131526" cy="4715327"/>
            </a:xfrm>
            <a:prstGeom prst="rect">
              <a:avLst/>
            </a:prstGeom>
            <a:noFill/>
            <a:ln>
              <a:noFill/>
            </a:ln>
          </p:spPr>
        </p:pic>
        <p:pic>
          <p:nvPicPr>
            <p:cNvPr id="142" name="Google Shape;142;p18"/>
            <p:cNvPicPr preferRelativeResize="0"/>
            <p:nvPr/>
          </p:nvPicPr>
          <p:blipFill>
            <a:blip r:embed="rId4">
              <a:alphaModFix/>
            </a:blip>
            <a:stretch>
              <a:fillRect/>
            </a:stretch>
          </p:blipFill>
          <p:spPr>
            <a:xfrm>
              <a:off x="6356386" y="3386714"/>
              <a:ext cx="4963722" cy="5143501"/>
            </a:xfrm>
            <a:prstGeom prst="rect">
              <a:avLst/>
            </a:prstGeom>
            <a:noFill/>
            <a:ln>
              <a:noFill/>
            </a:ln>
          </p:spPr>
        </p:pic>
      </p:grpSp>
      <p:sp>
        <p:nvSpPr>
          <p:cNvPr id="143" name="Google Shape;143;p18"/>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44" name="Google Shape;144;p18"/>
          <p:cNvSpPr txBox="1">
            <a:spLocks noGrp="1"/>
          </p:cNvSpPr>
          <p:nvPr>
            <p:ph type="subTitle" idx="1"/>
          </p:nvPr>
        </p:nvSpPr>
        <p:spPr>
          <a:xfrm>
            <a:off x="1152000" y="4376051"/>
            <a:ext cx="3828480" cy="26625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5" name="Google Shape;145;p18"/>
          <p:cNvSpPr txBox="1">
            <a:spLocks noGrp="1"/>
          </p:cNvSpPr>
          <p:nvPr>
            <p:ph type="subTitle" idx="2"/>
          </p:nvPr>
        </p:nvSpPr>
        <p:spPr>
          <a:xfrm>
            <a:off x="5400957" y="4376051"/>
            <a:ext cx="3828480" cy="26625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6" name="Google Shape;146;p18"/>
          <p:cNvSpPr txBox="1">
            <a:spLocks noGrp="1"/>
          </p:cNvSpPr>
          <p:nvPr>
            <p:ph type="subTitle" idx="3"/>
          </p:nvPr>
        </p:nvSpPr>
        <p:spPr>
          <a:xfrm>
            <a:off x="9649720" y="4376051"/>
            <a:ext cx="3828480" cy="26625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47" name="Google Shape;147;p18"/>
          <p:cNvSpPr txBox="1">
            <a:spLocks noGrp="1"/>
          </p:cNvSpPr>
          <p:nvPr>
            <p:ph type="subTitle" idx="4"/>
          </p:nvPr>
        </p:nvSpPr>
        <p:spPr>
          <a:xfrm>
            <a:off x="1152000" y="3824061"/>
            <a:ext cx="3828480" cy="6585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48" name="Google Shape;148;p18"/>
          <p:cNvSpPr txBox="1">
            <a:spLocks noGrp="1"/>
          </p:cNvSpPr>
          <p:nvPr>
            <p:ph type="subTitle" idx="5"/>
          </p:nvPr>
        </p:nvSpPr>
        <p:spPr>
          <a:xfrm>
            <a:off x="5400963" y="3824061"/>
            <a:ext cx="3828480" cy="6585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49" name="Google Shape;149;p18"/>
          <p:cNvSpPr txBox="1">
            <a:spLocks noGrp="1"/>
          </p:cNvSpPr>
          <p:nvPr>
            <p:ph type="subTitle" idx="6"/>
          </p:nvPr>
        </p:nvSpPr>
        <p:spPr>
          <a:xfrm>
            <a:off x="9649720" y="3824061"/>
            <a:ext cx="3828480" cy="6585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13131079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0"/>
        <p:cNvGrpSpPr/>
        <p:nvPr/>
      </p:nvGrpSpPr>
      <p:grpSpPr>
        <a:xfrm>
          <a:off x="0" y="0"/>
          <a:ext cx="0" cy="0"/>
          <a:chOff x="0" y="0"/>
          <a:chExt cx="0" cy="0"/>
        </a:xfrm>
      </p:grpSpPr>
      <p:pic>
        <p:nvPicPr>
          <p:cNvPr id="151" name="Google Shape;151;p19"/>
          <p:cNvPicPr preferRelativeResize="0"/>
          <p:nvPr/>
        </p:nvPicPr>
        <p:blipFill>
          <a:blip r:embed="rId2">
            <a:alphaModFix/>
          </a:blip>
          <a:stretch>
            <a:fillRect/>
          </a:stretch>
        </p:blipFill>
        <p:spPr>
          <a:xfrm rot="5400000">
            <a:off x="12811318" y="-3748859"/>
            <a:ext cx="4265397" cy="7741925"/>
          </a:xfrm>
          <a:prstGeom prst="rect">
            <a:avLst/>
          </a:prstGeom>
          <a:noFill/>
          <a:ln>
            <a:noFill/>
          </a:ln>
        </p:spPr>
      </p:pic>
      <p:pic>
        <p:nvPicPr>
          <p:cNvPr id="152" name="Google Shape;152;p19"/>
          <p:cNvPicPr preferRelativeResize="0"/>
          <p:nvPr/>
        </p:nvPicPr>
        <p:blipFill>
          <a:blip r:embed="rId3">
            <a:alphaModFix/>
          </a:blip>
          <a:stretch>
            <a:fillRect/>
          </a:stretch>
        </p:blipFill>
        <p:spPr>
          <a:xfrm rot="-5400000">
            <a:off x="-3603586" y="2462063"/>
            <a:ext cx="8731763" cy="8229602"/>
          </a:xfrm>
          <a:prstGeom prst="rect">
            <a:avLst/>
          </a:prstGeom>
          <a:noFill/>
          <a:ln>
            <a:noFill/>
          </a:ln>
        </p:spPr>
      </p:pic>
      <p:sp>
        <p:nvSpPr>
          <p:cNvPr id="153" name="Google Shape;153;p19"/>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4" name="Google Shape;154;p19"/>
          <p:cNvSpPr txBox="1">
            <a:spLocks noGrp="1"/>
          </p:cNvSpPr>
          <p:nvPr>
            <p:ph type="subTitle" idx="1"/>
          </p:nvPr>
        </p:nvSpPr>
        <p:spPr>
          <a:xfrm>
            <a:off x="1602518" y="2574830"/>
            <a:ext cx="5303040" cy="19324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5" name="Google Shape;155;p19"/>
          <p:cNvSpPr txBox="1">
            <a:spLocks noGrp="1"/>
          </p:cNvSpPr>
          <p:nvPr>
            <p:ph type="subTitle" idx="2"/>
          </p:nvPr>
        </p:nvSpPr>
        <p:spPr>
          <a:xfrm>
            <a:off x="7724842" y="2574830"/>
            <a:ext cx="5303040" cy="19324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6" name="Google Shape;156;p19"/>
          <p:cNvSpPr txBox="1">
            <a:spLocks noGrp="1"/>
          </p:cNvSpPr>
          <p:nvPr>
            <p:ph type="subTitle" idx="3"/>
          </p:nvPr>
        </p:nvSpPr>
        <p:spPr>
          <a:xfrm>
            <a:off x="1602518" y="5231750"/>
            <a:ext cx="5303040" cy="19324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7" name="Google Shape;157;p19"/>
          <p:cNvSpPr txBox="1">
            <a:spLocks noGrp="1"/>
          </p:cNvSpPr>
          <p:nvPr>
            <p:ph type="subTitle" idx="4"/>
          </p:nvPr>
        </p:nvSpPr>
        <p:spPr>
          <a:xfrm>
            <a:off x="7724842" y="5231750"/>
            <a:ext cx="5303040" cy="19324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58" name="Google Shape;158;p19"/>
          <p:cNvSpPr txBox="1">
            <a:spLocks noGrp="1"/>
          </p:cNvSpPr>
          <p:nvPr>
            <p:ph type="subTitle" idx="5"/>
          </p:nvPr>
        </p:nvSpPr>
        <p:spPr>
          <a:xfrm>
            <a:off x="1602520" y="2143960"/>
            <a:ext cx="5303040" cy="671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59" name="Google Shape;159;p19"/>
          <p:cNvSpPr txBox="1">
            <a:spLocks noGrp="1"/>
          </p:cNvSpPr>
          <p:nvPr>
            <p:ph type="subTitle" idx="6"/>
          </p:nvPr>
        </p:nvSpPr>
        <p:spPr>
          <a:xfrm>
            <a:off x="1602520" y="4801280"/>
            <a:ext cx="5303040" cy="671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60" name="Google Shape;160;p19"/>
          <p:cNvSpPr txBox="1">
            <a:spLocks noGrp="1"/>
          </p:cNvSpPr>
          <p:nvPr>
            <p:ph type="subTitle" idx="7"/>
          </p:nvPr>
        </p:nvSpPr>
        <p:spPr>
          <a:xfrm>
            <a:off x="7724798" y="2143960"/>
            <a:ext cx="5303040" cy="671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61" name="Google Shape;161;p19"/>
          <p:cNvSpPr txBox="1">
            <a:spLocks noGrp="1"/>
          </p:cNvSpPr>
          <p:nvPr>
            <p:ph type="subTitle" idx="8"/>
          </p:nvPr>
        </p:nvSpPr>
        <p:spPr>
          <a:xfrm>
            <a:off x="7724798" y="4801280"/>
            <a:ext cx="5303040" cy="67104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162290377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62"/>
        <p:cNvGrpSpPr/>
        <p:nvPr/>
      </p:nvGrpSpPr>
      <p:grpSpPr>
        <a:xfrm>
          <a:off x="0" y="0"/>
          <a:ext cx="0" cy="0"/>
          <a:chOff x="0" y="0"/>
          <a:chExt cx="0" cy="0"/>
        </a:xfrm>
      </p:grpSpPr>
      <p:pic>
        <p:nvPicPr>
          <p:cNvPr id="163" name="Google Shape;163;p20"/>
          <p:cNvPicPr preferRelativeResize="0"/>
          <p:nvPr/>
        </p:nvPicPr>
        <p:blipFill>
          <a:blip r:embed="rId2">
            <a:alphaModFix/>
          </a:blip>
          <a:stretch>
            <a:fillRect/>
          </a:stretch>
        </p:blipFill>
        <p:spPr>
          <a:xfrm rot="10800000">
            <a:off x="-6531946" y="-2563137"/>
            <a:ext cx="8731763" cy="8229602"/>
          </a:xfrm>
          <a:prstGeom prst="rect">
            <a:avLst/>
          </a:prstGeom>
          <a:noFill/>
          <a:ln>
            <a:noFill/>
          </a:ln>
        </p:spPr>
      </p:pic>
      <p:grpSp>
        <p:nvGrpSpPr>
          <p:cNvPr id="164" name="Google Shape;164;p20"/>
          <p:cNvGrpSpPr/>
          <p:nvPr/>
        </p:nvGrpSpPr>
        <p:grpSpPr>
          <a:xfrm>
            <a:off x="-4427321" y="-3174896"/>
            <a:ext cx="26129659" cy="15320118"/>
            <a:chOff x="-2767076" y="-1984310"/>
            <a:chExt cx="16331037" cy="9575074"/>
          </a:xfrm>
        </p:grpSpPr>
        <p:pic>
          <p:nvPicPr>
            <p:cNvPr id="165" name="Google Shape;165;p20"/>
            <p:cNvPicPr preferRelativeResize="0"/>
            <p:nvPr/>
          </p:nvPicPr>
          <p:blipFill>
            <a:blip r:embed="rId3">
              <a:alphaModFix/>
            </a:blip>
            <a:stretch>
              <a:fillRect/>
            </a:stretch>
          </p:blipFill>
          <p:spPr>
            <a:xfrm rot="3196004">
              <a:off x="7536650" y="-1028887"/>
              <a:ext cx="4963720" cy="5143499"/>
            </a:xfrm>
            <a:prstGeom prst="rect">
              <a:avLst/>
            </a:prstGeom>
            <a:noFill/>
            <a:ln>
              <a:noFill/>
            </a:ln>
          </p:spPr>
        </p:pic>
        <p:pic>
          <p:nvPicPr>
            <p:cNvPr id="166" name="Google Shape;166;p20"/>
            <p:cNvPicPr preferRelativeResize="0"/>
            <p:nvPr/>
          </p:nvPicPr>
          <p:blipFill>
            <a:blip r:embed="rId3">
              <a:alphaModFix/>
            </a:blip>
            <a:stretch>
              <a:fillRect/>
            </a:stretch>
          </p:blipFill>
          <p:spPr>
            <a:xfrm>
              <a:off x="-2767076" y="2447264"/>
              <a:ext cx="4963722" cy="5143501"/>
            </a:xfrm>
            <a:prstGeom prst="rect">
              <a:avLst/>
            </a:prstGeom>
            <a:noFill/>
            <a:ln>
              <a:noFill/>
            </a:ln>
          </p:spPr>
        </p:pic>
      </p:grpSp>
      <p:sp>
        <p:nvSpPr>
          <p:cNvPr id="167" name="Google Shape;167;p20"/>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8" name="Google Shape;168;p20"/>
          <p:cNvSpPr txBox="1">
            <a:spLocks noGrp="1"/>
          </p:cNvSpPr>
          <p:nvPr>
            <p:ph type="subTitle" idx="1"/>
          </p:nvPr>
        </p:nvSpPr>
        <p:spPr>
          <a:xfrm>
            <a:off x="1152000" y="2571053"/>
            <a:ext cx="3573600" cy="1861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9" name="Google Shape;169;p20"/>
          <p:cNvSpPr txBox="1">
            <a:spLocks noGrp="1"/>
          </p:cNvSpPr>
          <p:nvPr>
            <p:ph type="subTitle" idx="2"/>
          </p:nvPr>
        </p:nvSpPr>
        <p:spPr>
          <a:xfrm>
            <a:off x="5528400" y="2571053"/>
            <a:ext cx="3573600" cy="1861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0" name="Google Shape;170;p20"/>
          <p:cNvSpPr txBox="1">
            <a:spLocks noGrp="1"/>
          </p:cNvSpPr>
          <p:nvPr>
            <p:ph type="subTitle" idx="3"/>
          </p:nvPr>
        </p:nvSpPr>
        <p:spPr>
          <a:xfrm>
            <a:off x="1152000" y="5232571"/>
            <a:ext cx="3573600" cy="1861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1" name="Google Shape;171;p20"/>
          <p:cNvSpPr txBox="1">
            <a:spLocks noGrp="1"/>
          </p:cNvSpPr>
          <p:nvPr>
            <p:ph type="subTitle" idx="4"/>
          </p:nvPr>
        </p:nvSpPr>
        <p:spPr>
          <a:xfrm>
            <a:off x="5528400" y="5232571"/>
            <a:ext cx="3573600" cy="1861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2" name="Google Shape;172;p20"/>
          <p:cNvSpPr txBox="1">
            <a:spLocks noGrp="1"/>
          </p:cNvSpPr>
          <p:nvPr>
            <p:ph type="subTitle" idx="5"/>
          </p:nvPr>
        </p:nvSpPr>
        <p:spPr>
          <a:xfrm>
            <a:off x="9904800" y="2571053"/>
            <a:ext cx="3573600" cy="1861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3" name="Google Shape;173;p20"/>
          <p:cNvSpPr txBox="1">
            <a:spLocks noGrp="1"/>
          </p:cNvSpPr>
          <p:nvPr>
            <p:ph type="subTitle" idx="6"/>
          </p:nvPr>
        </p:nvSpPr>
        <p:spPr>
          <a:xfrm>
            <a:off x="9904800" y="5232571"/>
            <a:ext cx="3573600" cy="18614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74" name="Google Shape;174;p20"/>
          <p:cNvSpPr txBox="1">
            <a:spLocks noGrp="1"/>
          </p:cNvSpPr>
          <p:nvPr>
            <p:ph type="subTitle" idx="7"/>
          </p:nvPr>
        </p:nvSpPr>
        <p:spPr>
          <a:xfrm>
            <a:off x="1152000" y="2216675"/>
            <a:ext cx="3573600" cy="6033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75" name="Google Shape;175;p20"/>
          <p:cNvSpPr txBox="1">
            <a:spLocks noGrp="1"/>
          </p:cNvSpPr>
          <p:nvPr>
            <p:ph type="subTitle" idx="8"/>
          </p:nvPr>
        </p:nvSpPr>
        <p:spPr>
          <a:xfrm>
            <a:off x="5528400" y="2216675"/>
            <a:ext cx="3569760" cy="6033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76" name="Google Shape;176;p20"/>
          <p:cNvSpPr txBox="1">
            <a:spLocks noGrp="1"/>
          </p:cNvSpPr>
          <p:nvPr>
            <p:ph type="subTitle" idx="9"/>
          </p:nvPr>
        </p:nvSpPr>
        <p:spPr>
          <a:xfrm>
            <a:off x="9904800" y="2216675"/>
            <a:ext cx="3569760" cy="6033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77" name="Google Shape;177;p20"/>
          <p:cNvSpPr txBox="1">
            <a:spLocks noGrp="1"/>
          </p:cNvSpPr>
          <p:nvPr>
            <p:ph type="subTitle" idx="13"/>
          </p:nvPr>
        </p:nvSpPr>
        <p:spPr>
          <a:xfrm>
            <a:off x="1152000" y="4873046"/>
            <a:ext cx="3573600" cy="6033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78" name="Google Shape;178;p20"/>
          <p:cNvSpPr txBox="1">
            <a:spLocks noGrp="1"/>
          </p:cNvSpPr>
          <p:nvPr>
            <p:ph type="subTitle" idx="14"/>
          </p:nvPr>
        </p:nvSpPr>
        <p:spPr>
          <a:xfrm>
            <a:off x="5528400" y="4873054"/>
            <a:ext cx="3569760" cy="6033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179" name="Google Shape;179;p20"/>
          <p:cNvSpPr txBox="1">
            <a:spLocks noGrp="1"/>
          </p:cNvSpPr>
          <p:nvPr>
            <p:ph type="subTitle" idx="15"/>
          </p:nvPr>
        </p:nvSpPr>
        <p:spPr>
          <a:xfrm>
            <a:off x="9904800" y="4873054"/>
            <a:ext cx="3569760" cy="60336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Tree>
    <p:extLst>
      <p:ext uri="{BB962C8B-B14F-4D97-AF65-F5344CB8AC3E}">
        <p14:creationId xmlns:p14="http://schemas.microsoft.com/office/powerpoint/2010/main" val="420807558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grpSp>
        <p:nvGrpSpPr>
          <p:cNvPr id="15" name="Google Shape;15;p3"/>
          <p:cNvGrpSpPr/>
          <p:nvPr/>
        </p:nvGrpSpPr>
        <p:grpSpPr>
          <a:xfrm>
            <a:off x="-469386" y="-842899"/>
            <a:ext cx="17026042" cy="12204202"/>
            <a:chOff x="-293366" y="-526812"/>
            <a:chExt cx="10641276" cy="7627626"/>
          </a:xfrm>
        </p:grpSpPr>
        <p:pic>
          <p:nvPicPr>
            <p:cNvPr id="16" name="Google Shape;16;p3"/>
            <p:cNvPicPr preferRelativeResize="0"/>
            <p:nvPr/>
          </p:nvPicPr>
          <p:blipFill>
            <a:blip r:embed="rId2">
              <a:alphaModFix/>
            </a:blip>
            <a:stretch>
              <a:fillRect/>
            </a:stretch>
          </p:blipFill>
          <p:spPr>
            <a:xfrm rot="-5400000">
              <a:off x="5992084" y="2744989"/>
              <a:ext cx="3568151" cy="5143501"/>
            </a:xfrm>
            <a:prstGeom prst="rect">
              <a:avLst/>
            </a:prstGeom>
            <a:noFill/>
            <a:ln>
              <a:noFill/>
            </a:ln>
          </p:spPr>
        </p:pic>
        <p:pic>
          <p:nvPicPr>
            <p:cNvPr id="17" name="Google Shape;17;p3"/>
            <p:cNvPicPr preferRelativeResize="0"/>
            <p:nvPr/>
          </p:nvPicPr>
          <p:blipFill>
            <a:blip r:embed="rId2">
              <a:alphaModFix/>
            </a:blip>
            <a:stretch>
              <a:fillRect/>
            </a:stretch>
          </p:blipFill>
          <p:spPr>
            <a:xfrm rot="-5400000">
              <a:off x="494309" y="-1314486"/>
              <a:ext cx="3568151" cy="5143501"/>
            </a:xfrm>
            <a:prstGeom prst="rect">
              <a:avLst/>
            </a:prstGeom>
            <a:noFill/>
            <a:ln>
              <a:noFill/>
            </a:ln>
          </p:spPr>
        </p:pic>
      </p:grpSp>
      <p:pic>
        <p:nvPicPr>
          <p:cNvPr id="18" name="Google Shape;18;p3"/>
          <p:cNvPicPr preferRelativeResize="0"/>
          <p:nvPr/>
        </p:nvPicPr>
        <p:blipFill>
          <a:blip r:embed="rId3">
            <a:alphaModFix/>
          </a:blip>
          <a:stretch>
            <a:fillRect/>
          </a:stretch>
        </p:blipFill>
        <p:spPr>
          <a:xfrm rot="5400000" flipH="1">
            <a:off x="10080342" y="-2566057"/>
            <a:ext cx="3539509" cy="8229602"/>
          </a:xfrm>
          <a:prstGeom prst="rect">
            <a:avLst/>
          </a:prstGeom>
          <a:noFill/>
          <a:ln>
            <a:noFill/>
          </a:ln>
        </p:spPr>
      </p:pic>
      <p:grpSp>
        <p:nvGrpSpPr>
          <p:cNvPr id="19" name="Google Shape;19;p3"/>
          <p:cNvGrpSpPr/>
          <p:nvPr/>
        </p:nvGrpSpPr>
        <p:grpSpPr>
          <a:xfrm>
            <a:off x="-1895123" y="678323"/>
            <a:ext cx="8453395" cy="11463883"/>
            <a:chOff x="1033248" y="945314"/>
            <a:chExt cx="5283372" cy="7164927"/>
          </a:xfrm>
        </p:grpSpPr>
        <p:pic>
          <p:nvPicPr>
            <p:cNvPr id="20" name="Google Shape;20;p3"/>
            <p:cNvPicPr preferRelativeResize="0"/>
            <p:nvPr/>
          </p:nvPicPr>
          <p:blipFill>
            <a:blip r:embed="rId4">
              <a:alphaModFix/>
            </a:blip>
            <a:stretch>
              <a:fillRect/>
            </a:stretch>
          </p:blipFill>
          <p:spPr>
            <a:xfrm rot="10800000" flipH="1">
              <a:off x="1033248" y="3271538"/>
              <a:ext cx="2665873" cy="4838703"/>
            </a:xfrm>
            <a:prstGeom prst="rect">
              <a:avLst/>
            </a:prstGeom>
            <a:noFill/>
            <a:ln>
              <a:noFill/>
            </a:ln>
          </p:spPr>
        </p:pic>
        <p:pic>
          <p:nvPicPr>
            <p:cNvPr id="21" name="Google Shape;21;p3"/>
            <p:cNvPicPr preferRelativeResize="0"/>
            <p:nvPr/>
          </p:nvPicPr>
          <p:blipFill>
            <a:blip r:embed="rId5">
              <a:alphaModFix/>
            </a:blip>
            <a:stretch>
              <a:fillRect/>
            </a:stretch>
          </p:blipFill>
          <p:spPr>
            <a:xfrm>
              <a:off x="1352899" y="945314"/>
              <a:ext cx="4963722" cy="5143501"/>
            </a:xfrm>
            <a:prstGeom prst="rect">
              <a:avLst/>
            </a:prstGeom>
            <a:noFill/>
            <a:ln>
              <a:noFill/>
            </a:ln>
          </p:spPr>
        </p:pic>
        <p:pic>
          <p:nvPicPr>
            <p:cNvPr id="22" name="Google Shape;22;p3"/>
            <p:cNvPicPr preferRelativeResize="0"/>
            <p:nvPr/>
          </p:nvPicPr>
          <p:blipFill>
            <a:blip r:embed="rId3">
              <a:alphaModFix/>
            </a:blip>
            <a:stretch>
              <a:fillRect/>
            </a:stretch>
          </p:blipFill>
          <p:spPr>
            <a:xfrm>
              <a:off x="3959376" y="1582139"/>
              <a:ext cx="2212193" cy="5143501"/>
            </a:xfrm>
            <a:prstGeom prst="rect">
              <a:avLst/>
            </a:prstGeom>
            <a:noFill/>
            <a:ln>
              <a:noFill/>
            </a:ln>
          </p:spPr>
        </p:pic>
      </p:grpSp>
      <p:sp>
        <p:nvSpPr>
          <p:cNvPr id="23" name="Google Shape;23;p3"/>
          <p:cNvSpPr txBox="1">
            <a:spLocks noGrp="1"/>
          </p:cNvSpPr>
          <p:nvPr>
            <p:ph type="title"/>
          </p:nvPr>
        </p:nvSpPr>
        <p:spPr>
          <a:xfrm>
            <a:off x="7577640" y="4645480"/>
            <a:ext cx="5911680" cy="260256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7200"/>
            </a:lvl1pPr>
            <a:lvl2pPr lvl="1" algn="ctr">
              <a:spcBef>
                <a:spcPts val="0"/>
              </a:spcBef>
              <a:spcAft>
                <a:spcPts val="0"/>
              </a:spcAft>
              <a:buSzPts val="3600"/>
              <a:buNone/>
              <a:defRPr sz="5760"/>
            </a:lvl2pPr>
            <a:lvl3pPr lvl="2" algn="ctr">
              <a:spcBef>
                <a:spcPts val="0"/>
              </a:spcBef>
              <a:spcAft>
                <a:spcPts val="0"/>
              </a:spcAft>
              <a:buSzPts val="3600"/>
              <a:buNone/>
              <a:defRPr sz="5760"/>
            </a:lvl3pPr>
            <a:lvl4pPr lvl="3" algn="ctr">
              <a:spcBef>
                <a:spcPts val="0"/>
              </a:spcBef>
              <a:spcAft>
                <a:spcPts val="0"/>
              </a:spcAft>
              <a:buSzPts val="3600"/>
              <a:buNone/>
              <a:defRPr sz="5760"/>
            </a:lvl4pPr>
            <a:lvl5pPr lvl="4" algn="ctr">
              <a:spcBef>
                <a:spcPts val="0"/>
              </a:spcBef>
              <a:spcAft>
                <a:spcPts val="0"/>
              </a:spcAft>
              <a:buSzPts val="3600"/>
              <a:buNone/>
              <a:defRPr sz="5760"/>
            </a:lvl5pPr>
            <a:lvl6pPr lvl="5" algn="ctr">
              <a:spcBef>
                <a:spcPts val="0"/>
              </a:spcBef>
              <a:spcAft>
                <a:spcPts val="0"/>
              </a:spcAft>
              <a:buSzPts val="3600"/>
              <a:buNone/>
              <a:defRPr sz="5760"/>
            </a:lvl6pPr>
            <a:lvl7pPr lvl="6" algn="ctr">
              <a:spcBef>
                <a:spcPts val="0"/>
              </a:spcBef>
              <a:spcAft>
                <a:spcPts val="0"/>
              </a:spcAft>
              <a:buSzPts val="3600"/>
              <a:buNone/>
              <a:defRPr sz="5760"/>
            </a:lvl7pPr>
            <a:lvl8pPr lvl="7" algn="ctr">
              <a:spcBef>
                <a:spcPts val="0"/>
              </a:spcBef>
              <a:spcAft>
                <a:spcPts val="0"/>
              </a:spcAft>
              <a:buSzPts val="3600"/>
              <a:buNone/>
              <a:defRPr sz="5760"/>
            </a:lvl8pPr>
            <a:lvl9pPr lvl="8" algn="ctr">
              <a:spcBef>
                <a:spcPts val="0"/>
              </a:spcBef>
              <a:spcAft>
                <a:spcPts val="0"/>
              </a:spcAft>
              <a:buSzPts val="3600"/>
              <a:buNone/>
              <a:defRPr sz="5760"/>
            </a:lvl9pPr>
          </a:lstStyle>
          <a:p>
            <a:r>
              <a:rPr lang="en-US"/>
              <a:t>Click to edit Master title style</a:t>
            </a:r>
            <a:endParaRPr/>
          </a:p>
        </p:txBody>
      </p:sp>
      <p:sp>
        <p:nvSpPr>
          <p:cNvPr id="24" name="Google Shape;24;p3"/>
          <p:cNvSpPr txBox="1">
            <a:spLocks noGrp="1"/>
          </p:cNvSpPr>
          <p:nvPr>
            <p:ph type="title" idx="2" hasCustomPrompt="1"/>
          </p:nvPr>
        </p:nvSpPr>
        <p:spPr>
          <a:xfrm>
            <a:off x="11874120" y="3140320"/>
            <a:ext cx="1615200" cy="134688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400">
                <a:solidFill>
                  <a:schemeClr val="dk2"/>
                </a:solidFill>
              </a:defRPr>
            </a:lvl1pPr>
            <a:lvl2pPr lvl="1" algn="ctr" rtl="0">
              <a:spcBef>
                <a:spcPts val="0"/>
              </a:spcBef>
              <a:spcAft>
                <a:spcPts val="0"/>
              </a:spcAft>
              <a:buClr>
                <a:schemeClr val="lt1"/>
              </a:buClr>
              <a:buSzPts val="6000"/>
              <a:buNone/>
              <a:defRPr sz="9600">
                <a:solidFill>
                  <a:schemeClr val="lt1"/>
                </a:solidFill>
              </a:defRPr>
            </a:lvl2pPr>
            <a:lvl3pPr lvl="2" algn="ctr" rtl="0">
              <a:spcBef>
                <a:spcPts val="0"/>
              </a:spcBef>
              <a:spcAft>
                <a:spcPts val="0"/>
              </a:spcAft>
              <a:buClr>
                <a:schemeClr val="lt1"/>
              </a:buClr>
              <a:buSzPts val="6000"/>
              <a:buNone/>
              <a:defRPr sz="9600">
                <a:solidFill>
                  <a:schemeClr val="lt1"/>
                </a:solidFill>
              </a:defRPr>
            </a:lvl3pPr>
            <a:lvl4pPr lvl="3" algn="ctr" rtl="0">
              <a:spcBef>
                <a:spcPts val="0"/>
              </a:spcBef>
              <a:spcAft>
                <a:spcPts val="0"/>
              </a:spcAft>
              <a:buClr>
                <a:schemeClr val="lt1"/>
              </a:buClr>
              <a:buSzPts val="6000"/>
              <a:buNone/>
              <a:defRPr sz="9600">
                <a:solidFill>
                  <a:schemeClr val="lt1"/>
                </a:solidFill>
              </a:defRPr>
            </a:lvl4pPr>
            <a:lvl5pPr lvl="4" algn="ctr" rtl="0">
              <a:spcBef>
                <a:spcPts val="0"/>
              </a:spcBef>
              <a:spcAft>
                <a:spcPts val="0"/>
              </a:spcAft>
              <a:buClr>
                <a:schemeClr val="lt1"/>
              </a:buClr>
              <a:buSzPts val="6000"/>
              <a:buNone/>
              <a:defRPr sz="9600">
                <a:solidFill>
                  <a:schemeClr val="lt1"/>
                </a:solidFill>
              </a:defRPr>
            </a:lvl5pPr>
            <a:lvl6pPr lvl="5" algn="ctr" rtl="0">
              <a:spcBef>
                <a:spcPts val="0"/>
              </a:spcBef>
              <a:spcAft>
                <a:spcPts val="0"/>
              </a:spcAft>
              <a:buClr>
                <a:schemeClr val="lt1"/>
              </a:buClr>
              <a:buSzPts val="6000"/>
              <a:buNone/>
              <a:defRPr sz="9600">
                <a:solidFill>
                  <a:schemeClr val="lt1"/>
                </a:solidFill>
              </a:defRPr>
            </a:lvl6pPr>
            <a:lvl7pPr lvl="6" algn="ctr" rtl="0">
              <a:spcBef>
                <a:spcPts val="0"/>
              </a:spcBef>
              <a:spcAft>
                <a:spcPts val="0"/>
              </a:spcAft>
              <a:buClr>
                <a:schemeClr val="lt1"/>
              </a:buClr>
              <a:buSzPts val="6000"/>
              <a:buNone/>
              <a:defRPr sz="9600">
                <a:solidFill>
                  <a:schemeClr val="lt1"/>
                </a:solidFill>
              </a:defRPr>
            </a:lvl7pPr>
            <a:lvl8pPr lvl="7" algn="ctr" rtl="0">
              <a:spcBef>
                <a:spcPts val="0"/>
              </a:spcBef>
              <a:spcAft>
                <a:spcPts val="0"/>
              </a:spcAft>
              <a:buClr>
                <a:schemeClr val="lt1"/>
              </a:buClr>
              <a:buSzPts val="6000"/>
              <a:buNone/>
              <a:defRPr sz="9600">
                <a:solidFill>
                  <a:schemeClr val="lt1"/>
                </a:solidFill>
              </a:defRPr>
            </a:lvl8pPr>
            <a:lvl9pPr lvl="8" algn="ctr" rtl="0">
              <a:spcBef>
                <a:spcPts val="0"/>
              </a:spcBef>
              <a:spcAft>
                <a:spcPts val="0"/>
              </a:spcAft>
              <a:buClr>
                <a:schemeClr val="lt1"/>
              </a:buClr>
              <a:buSzPts val="6000"/>
              <a:buNone/>
              <a:defRPr sz="9600">
                <a:solidFill>
                  <a:schemeClr val="lt1"/>
                </a:solidFill>
              </a:defRPr>
            </a:lvl9pPr>
          </a:lstStyle>
          <a:p>
            <a:r>
              <a:t>xx%</a:t>
            </a:r>
          </a:p>
        </p:txBody>
      </p:sp>
      <p:sp>
        <p:nvSpPr>
          <p:cNvPr id="25" name="Google Shape;25;p3"/>
          <p:cNvSpPr>
            <a:spLocks noGrp="1"/>
          </p:cNvSpPr>
          <p:nvPr>
            <p:ph type="pic" idx="3"/>
          </p:nvPr>
        </p:nvSpPr>
        <p:spPr>
          <a:xfrm>
            <a:off x="959440" y="425000"/>
            <a:ext cx="6495840" cy="6503040"/>
          </a:xfrm>
          <a:prstGeom prst="ellipse">
            <a:avLst/>
          </a:prstGeom>
          <a:noFill/>
          <a:ln>
            <a:noFill/>
          </a:ln>
        </p:spPr>
      </p:sp>
    </p:spTree>
    <p:extLst>
      <p:ext uri="{BB962C8B-B14F-4D97-AF65-F5344CB8AC3E}">
        <p14:creationId xmlns:p14="http://schemas.microsoft.com/office/powerpoint/2010/main" val="850924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80"/>
        <p:cNvGrpSpPr/>
        <p:nvPr/>
      </p:nvGrpSpPr>
      <p:grpSpPr>
        <a:xfrm>
          <a:off x="0" y="0"/>
          <a:ext cx="0" cy="0"/>
          <a:chOff x="0" y="0"/>
          <a:chExt cx="0" cy="0"/>
        </a:xfrm>
      </p:grpSpPr>
      <p:grpSp>
        <p:nvGrpSpPr>
          <p:cNvPr id="181" name="Google Shape;181;p21"/>
          <p:cNvGrpSpPr/>
          <p:nvPr/>
        </p:nvGrpSpPr>
        <p:grpSpPr>
          <a:xfrm>
            <a:off x="-1136362" y="-3114139"/>
            <a:ext cx="20882270" cy="11613187"/>
            <a:chOff x="-710227" y="-1946337"/>
            <a:chExt cx="13051419" cy="7258242"/>
          </a:xfrm>
        </p:grpSpPr>
        <p:pic>
          <p:nvPicPr>
            <p:cNvPr id="182" name="Google Shape;182;p21"/>
            <p:cNvPicPr preferRelativeResize="0"/>
            <p:nvPr/>
          </p:nvPicPr>
          <p:blipFill>
            <a:blip r:embed="rId2">
              <a:alphaModFix/>
            </a:blip>
            <a:stretch>
              <a:fillRect/>
            </a:stretch>
          </p:blipFill>
          <p:spPr>
            <a:xfrm>
              <a:off x="2006237" y="214087"/>
              <a:ext cx="5131526" cy="4715327"/>
            </a:xfrm>
            <a:prstGeom prst="rect">
              <a:avLst/>
            </a:prstGeom>
            <a:noFill/>
            <a:ln>
              <a:noFill/>
            </a:ln>
          </p:spPr>
        </p:pic>
        <p:pic>
          <p:nvPicPr>
            <p:cNvPr id="183" name="Google Shape;183;p21"/>
            <p:cNvPicPr preferRelativeResize="0"/>
            <p:nvPr/>
          </p:nvPicPr>
          <p:blipFill>
            <a:blip r:embed="rId3">
              <a:alphaModFix/>
            </a:blip>
            <a:stretch>
              <a:fillRect/>
            </a:stretch>
          </p:blipFill>
          <p:spPr>
            <a:xfrm flipH="1">
              <a:off x="-710227" y="-1946337"/>
              <a:ext cx="2665873" cy="4838703"/>
            </a:xfrm>
            <a:prstGeom prst="rect">
              <a:avLst/>
            </a:prstGeom>
            <a:noFill/>
            <a:ln>
              <a:noFill/>
            </a:ln>
          </p:spPr>
        </p:pic>
        <p:pic>
          <p:nvPicPr>
            <p:cNvPr id="184" name="Google Shape;184;p21"/>
            <p:cNvPicPr preferRelativeResize="0"/>
            <p:nvPr/>
          </p:nvPicPr>
          <p:blipFill>
            <a:blip r:embed="rId4">
              <a:alphaModFix/>
            </a:blip>
            <a:stretch>
              <a:fillRect/>
            </a:stretch>
          </p:blipFill>
          <p:spPr>
            <a:xfrm rot="-5714406">
              <a:off x="7071662" y="33790"/>
              <a:ext cx="4963721" cy="5143500"/>
            </a:xfrm>
            <a:prstGeom prst="rect">
              <a:avLst/>
            </a:prstGeom>
            <a:noFill/>
            <a:ln>
              <a:noFill/>
            </a:ln>
          </p:spPr>
        </p:pic>
      </p:grpSp>
      <p:sp>
        <p:nvSpPr>
          <p:cNvPr id="185" name="Google Shape;185;p21"/>
          <p:cNvSpPr txBox="1">
            <a:spLocks noGrp="1"/>
          </p:cNvSpPr>
          <p:nvPr>
            <p:ph type="title" hasCustomPrompt="1"/>
          </p:nvPr>
        </p:nvSpPr>
        <p:spPr>
          <a:xfrm>
            <a:off x="1277400" y="4542280"/>
            <a:ext cx="5588160" cy="123024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400">
                <a:solidFill>
                  <a:schemeClr val="dk2"/>
                </a:solidFill>
              </a:defRPr>
            </a:lvl1pPr>
            <a:lvl2pPr lvl="1" algn="ctr" rtl="0">
              <a:spcBef>
                <a:spcPts val="0"/>
              </a:spcBef>
              <a:spcAft>
                <a:spcPts val="0"/>
              </a:spcAft>
              <a:buClr>
                <a:schemeClr val="lt1"/>
              </a:buClr>
              <a:buSzPts val="6000"/>
              <a:buNone/>
              <a:defRPr sz="9600">
                <a:solidFill>
                  <a:schemeClr val="lt1"/>
                </a:solidFill>
              </a:defRPr>
            </a:lvl2pPr>
            <a:lvl3pPr lvl="2" algn="ctr" rtl="0">
              <a:spcBef>
                <a:spcPts val="0"/>
              </a:spcBef>
              <a:spcAft>
                <a:spcPts val="0"/>
              </a:spcAft>
              <a:buClr>
                <a:schemeClr val="lt1"/>
              </a:buClr>
              <a:buSzPts val="6000"/>
              <a:buNone/>
              <a:defRPr sz="9600">
                <a:solidFill>
                  <a:schemeClr val="lt1"/>
                </a:solidFill>
              </a:defRPr>
            </a:lvl3pPr>
            <a:lvl4pPr lvl="3" algn="ctr" rtl="0">
              <a:spcBef>
                <a:spcPts val="0"/>
              </a:spcBef>
              <a:spcAft>
                <a:spcPts val="0"/>
              </a:spcAft>
              <a:buClr>
                <a:schemeClr val="lt1"/>
              </a:buClr>
              <a:buSzPts val="6000"/>
              <a:buNone/>
              <a:defRPr sz="9600">
                <a:solidFill>
                  <a:schemeClr val="lt1"/>
                </a:solidFill>
              </a:defRPr>
            </a:lvl4pPr>
            <a:lvl5pPr lvl="4" algn="ctr" rtl="0">
              <a:spcBef>
                <a:spcPts val="0"/>
              </a:spcBef>
              <a:spcAft>
                <a:spcPts val="0"/>
              </a:spcAft>
              <a:buClr>
                <a:schemeClr val="lt1"/>
              </a:buClr>
              <a:buSzPts val="6000"/>
              <a:buNone/>
              <a:defRPr sz="9600">
                <a:solidFill>
                  <a:schemeClr val="lt1"/>
                </a:solidFill>
              </a:defRPr>
            </a:lvl5pPr>
            <a:lvl6pPr lvl="5" algn="ctr" rtl="0">
              <a:spcBef>
                <a:spcPts val="0"/>
              </a:spcBef>
              <a:spcAft>
                <a:spcPts val="0"/>
              </a:spcAft>
              <a:buClr>
                <a:schemeClr val="lt1"/>
              </a:buClr>
              <a:buSzPts val="6000"/>
              <a:buNone/>
              <a:defRPr sz="9600">
                <a:solidFill>
                  <a:schemeClr val="lt1"/>
                </a:solidFill>
              </a:defRPr>
            </a:lvl6pPr>
            <a:lvl7pPr lvl="6" algn="ctr" rtl="0">
              <a:spcBef>
                <a:spcPts val="0"/>
              </a:spcBef>
              <a:spcAft>
                <a:spcPts val="0"/>
              </a:spcAft>
              <a:buClr>
                <a:schemeClr val="lt1"/>
              </a:buClr>
              <a:buSzPts val="6000"/>
              <a:buNone/>
              <a:defRPr sz="9600">
                <a:solidFill>
                  <a:schemeClr val="lt1"/>
                </a:solidFill>
              </a:defRPr>
            </a:lvl7pPr>
            <a:lvl8pPr lvl="7" algn="ctr" rtl="0">
              <a:spcBef>
                <a:spcPts val="0"/>
              </a:spcBef>
              <a:spcAft>
                <a:spcPts val="0"/>
              </a:spcAft>
              <a:buClr>
                <a:schemeClr val="lt1"/>
              </a:buClr>
              <a:buSzPts val="6000"/>
              <a:buNone/>
              <a:defRPr sz="9600">
                <a:solidFill>
                  <a:schemeClr val="lt1"/>
                </a:solidFill>
              </a:defRPr>
            </a:lvl8pPr>
            <a:lvl9pPr lvl="8" algn="ctr" rtl="0">
              <a:spcBef>
                <a:spcPts val="0"/>
              </a:spcBef>
              <a:spcAft>
                <a:spcPts val="0"/>
              </a:spcAft>
              <a:buClr>
                <a:schemeClr val="lt1"/>
              </a:buClr>
              <a:buSzPts val="6000"/>
              <a:buNone/>
              <a:defRPr sz="9600">
                <a:solidFill>
                  <a:schemeClr val="lt1"/>
                </a:solidFill>
              </a:defRPr>
            </a:lvl9pPr>
          </a:lstStyle>
          <a:p>
            <a:r>
              <a:t>xx%</a:t>
            </a:r>
          </a:p>
        </p:txBody>
      </p:sp>
      <p:sp>
        <p:nvSpPr>
          <p:cNvPr id="186" name="Google Shape;186;p21"/>
          <p:cNvSpPr txBox="1">
            <a:spLocks noGrp="1"/>
          </p:cNvSpPr>
          <p:nvPr>
            <p:ph type="subTitle" idx="1"/>
          </p:nvPr>
        </p:nvSpPr>
        <p:spPr>
          <a:xfrm>
            <a:off x="1277421" y="5634638"/>
            <a:ext cx="5588160" cy="6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87" name="Google Shape;187;p21"/>
          <p:cNvSpPr txBox="1">
            <a:spLocks noGrp="1"/>
          </p:cNvSpPr>
          <p:nvPr>
            <p:ph type="title" idx="2" hasCustomPrompt="1"/>
          </p:nvPr>
        </p:nvSpPr>
        <p:spPr>
          <a:xfrm>
            <a:off x="4521101" y="1804702"/>
            <a:ext cx="5588160" cy="123024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400">
                <a:solidFill>
                  <a:schemeClr val="dk2"/>
                </a:solidFill>
              </a:defRPr>
            </a:lvl1pPr>
            <a:lvl2pPr lvl="1" algn="ctr" rtl="0">
              <a:spcBef>
                <a:spcPts val="0"/>
              </a:spcBef>
              <a:spcAft>
                <a:spcPts val="0"/>
              </a:spcAft>
              <a:buClr>
                <a:schemeClr val="lt1"/>
              </a:buClr>
              <a:buSzPts val="6000"/>
              <a:buNone/>
              <a:defRPr sz="9600">
                <a:solidFill>
                  <a:schemeClr val="lt1"/>
                </a:solidFill>
              </a:defRPr>
            </a:lvl2pPr>
            <a:lvl3pPr lvl="2" algn="ctr" rtl="0">
              <a:spcBef>
                <a:spcPts val="0"/>
              </a:spcBef>
              <a:spcAft>
                <a:spcPts val="0"/>
              </a:spcAft>
              <a:buClr>
                <a:schemeClr val="lt1"/>
              </a:buClr>
              <a:buSzPts val="6000"/>
              <a:buNone/>
              <a:defRPr sz="9600">
                <a:solidFill>
                  <a:schemeClr val="lt1"/>
                </a:solidFill>
              </a:defRPr>
            </a:lvl3pPr>
            <a:lvl4pPr lvl="3" algn="ctr" rtl="0">
              <a:spcBef>
                <a:spcPts val="0"/>
              </a:spcBef>
              <a:spcAft>
                <a:spcPts val="0"/>
              </a:spcAft>
              <a:buClr>
                <a:schemeClr val="lt1"/>
              </a:buClr>
              <a:buSzPts val="6000"/>
              <a:buNone/>
              <a:defRPr sz="9600">
                <a:solidFill>
                  <a:schemeClr val="lt1"/>
                </a:solidFill>
              </a:defRPr>
            </a:lvl4pPr>
            <a:lvl5pPr lvl="4" algn="ctr" rtl="0">
              <a:spcBef>
                <a:spcPts val="0"/>
              </a:spcBef>
              <a:spcAft>
                <a:spcPts val="0"/>
              </a:spcAft>
              <a:buClr>
                <a:schemeClr val="lt1"/>
              </a:buClr>
              <a:buSzPts val="6000"/>
              <a:buNone/>
              <a:defRPr sz="9600">
                <a:solidFill>
                  <a:schemeClr val="lt1"/>
                </a:solidFill>
              </a:defRPr>
            </a:lvl5pPr>
            <a:lvl6pPr lvl="5" algn="ctr" rtl="0">
              <a:spcBef>
                <a:spcPts val="0"/>
              </a:spcBef>
              <a:spcAft>
                <a:spcPts val="0"/>
              </a:spcAft>
              <a:buClr>
                <a:schemeClr val="lt1"/>
              </a:buClr>
              <a:buSzPts val="6000"/>
              <a:buNone/>
              <a:defRPr sz="9600">
                <a:solidFill>
                  <a:schemeClr val="lt1"/>
                </a:solidFill>
              </a:defRPr>
            </a:lvl6pPr>
            <a:lvl7pPr lvl="6" algn="ctr" rtl="0">
              <a:spcBef>
                <a:spcPts val="0"/>
              </a:spcBef>
              <a:spcAft>
                <a:spcPts val="0"/>
              </a:spcAft>
              <a:buClr>
                <a:schemeClr val="lt1"/>
              </a:buClr>
              <a:buSzPts val="6000"/>
              <a:buNone/>
              <a:defRPr sz="9600">
                <a:solidFill>
                  <a:schemeClr val="lt1"/>
                </a:solidFill>
              </a:defRPr>
            </a:lvl7pPr>
            <a:lvl8pPr lvl="7" algn="ctr" rtl="0">
              <a:spcBef>
                <a:spcPts val="0"/>
              </a:spcBef>
              <a:spcAft>
                <a:spcPts val="0"/>
              </a:spcAft>
              <a:buClr>
                <a:schemeClr val="lt1"/>
              </a:buClr>
              <a:buSzPts val="6000"/>
              <a:buNone/>
              <a:defRPr sz="9600">
                <a:solidFill>
                  <a:schemeClr val="lt1"/>
                </a:solidFill>
              </a:defRPr>
            </a:lvl8pPr>
            <a:lvl9pPr lvl="8" algn="ctr" rtl="0">
              <a:spcBef>
                <a:spcPts val="0"/>
              </a:spcBef>
              <a:spcAft>
                <a:spcPts val="0"/>
              </a:spcAft>
              <a:buClr>
                <a:schemeClr val="lt1"/>
              </a:buClr>
              <a:buSzPts val="6000"/>
              <a:buNone/>
              <a:defRPr sz="9600">
                <a:solidFill>
                  <a:schemeClr val="lt1"/>
                </a:solidFill>
              </a:defRPr>
            </a:lvl9pPr>
          </a:lstStyle>
          <a:p>
            <a:r>
              <a:t>xx%</a:t>
            </a:r>
          </a:p>
        </p:txBody>
      </p:sp>
      <p:sp>
        <p:nvSpPr>
          <p:cNvPr id="188" name="Google Shape;188;p21"/>
          <p:cNvSpPr txBox="1">
            <a:spLocks noGrp="1"/>
          </p:cNvSpPr>
          <p:nvPr>
            <p:ph type="subTitle" idx="3"/>
          </p:nvPr>
        </p:nvSpPr>
        <p:spPr>
          <a:xfrm>
            <a:off x="4521101" y="2897040"/>
            <a:ext cx="5588160" cy="6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sp>
        <p:nvSpPr>
          <p:cNvPr id="189" name="Google Shape;189;p21"/>
          <p:cNvSpPr txBox="1">
            <a:spLocks noGrp="1"/>
          </p:cNvSpPr>
          <p:nvPr>
            <p:ph type="title" idx="4" hasCustomPrompt="1"/>
          </p:nvPr>
        </p:nvSpPr>
        <p:spPr>
          <a:xfrm>
            <a:off x="7764800" y="4542280"/>
            <a:ext cx="5588160" cy="123024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400">
                <a:solidFill>
                  <a:schemeClr val="dk2"/>
                </a:solidFill>
              </a:defRPr>
            </a:lvl1pPr>
            <a:lvl2pPr lvl="1" algn="ctr" rtl="0">
              <a:spcBef>
                <a:spcPts val="0"/>
              </a:spcBef>
              <a:spcAft>
                <a:spcPts val="0"/>
              </a:spcAft>
              <a:buClr>
                <a:schemeClr val="lt1"/>
              </a:buClr>
              <a:buSzPts val="6000"/>
              <a:buNone/>
              <a:defRPr sz="9600">
                <a:solidFill>
                  <a:schemeClr val="lt1"/>
                </a:solidFill>
              </a:defRPr>
            </a:lvl2pPr>
            <a:lvl3pPr lvl="2" algn="ctr" rtl="0">
              <a:spcBef>
                <a:spcPts val="0"/>
              </a:spcBef>
              <a:spcAft>
                <a:spcPts val="0"/>
              </a:spcAft>
              <a:buClr>
                <a:schemeClr val="lt1"/>
              </a:buClr>
              <a:buSzPts val="6000"/>
              <a:buNone/>
              <a:defRPr sz="9600">
                <a:solidFill>
                  <a:schemeClr val="lt1"/>
                </a:solidFill>
              </a:defRPr>
            </a:lvl3pPr>
            <a:lvl4pPr lvl="3" algn="ctr" rtl="0">
              <a:spcBef>
                <a:spcPts val="0"/>
              </a:spcBef>
              <a:spcAft>
                <a:spcPts val="0"/>
              </a:spcAft>
              <a:buClr>
                <a:schemeClr val="lt1"/>
              </a:buClr>
              <a:buSzPts val="6000"/>
              <a:buNone/>
              <a:defRPr sz="9600">
                <a:solidFill>
                  <a:schemeClr val="lt1"/>
                </a:solidFill>
              </a:defRPr>
            </a:lvl4pPr>
            <a:lvl5pPr lvl="4" algn="ctr" rtl="0">
              <a:spcBef>
                <a:spcPts val="0"/>
              </a:spcBef>
              <a:spcAft>
                <a:spcPts val="0"/>
              </a:spcAft>
              <a:buClr>
                <a:schemeClr val="lt1"/>
              </a:buClr>
              <a:buSzPts val="6000"/>
              <a:buNone/>
              <a:defRPr sz="9600">
                <a:solidFill>
                  <a:schemeClr val="lt1"/>
                </a:solidFill>
              </a:defRPr>
            </a:lvl5pPr>
            <a:lvl6pPr lvl="5" algn="ctr" rtl="0">
              <a:spcBef>
                <a:spcPts val="0"/>
              </a:spcBef>
              <a:spcAft>
                <a:spcPts val="0"/>
              </a:spcAft>
              <a:buClr>
                <a:schemeClr val="lt1"/>
              </a:buClr>
              <a:buSzPts val="6000"/>
              <a:buNone/>
              <a:defRPr sz="9600">
                <a:solidFill>
                  <a:schemeClr val="lt1"/>
                </a:solidFill>
              </a:defRPr>
            </a:lvl6pPr>
            <a:lvl7pPr lvl="6" algn="ctr" rtl="0">
              <a:spcBef>
                <a:spcPts val="0"/>
              </a:spcBef>
              <a:spcAft>
                <a:spcPts val="0"/>
              </a:spcAft>
              <a:buClr>
                <a:schemeClr val="lt1"/>
              </a:buClr>
              <a:buSzPts val="6000"/>
              <a:buNone/>
              <a:defRPr sz="9600">
                <a:solidFill>
                  <a:schemeClr val="lt1"/>
                </a:solidFill>
              </a:defRPr>
            </a:lvl7pPr>
            <a:lvl8pPr lvl="7" algn="ctr" rtl="0">
              <a:spcBef>
                <a:spcPts val="0"/>
              </a:spcBef>
              <a:spcAft>
                <a:spcPts val="0"/>
              </a:spcAft>
              <a:buClr>
                <a:schemeClr val="lt1"/>
              </a:buClr>
              <a:buSzPts val="6000"/>
              <a:buNone/>
              <a:defRPr sz="9600">
                <a:solidFill>
                  <a:schemeClr val="lt1"/>
                </a:solidFill>
              </a:defRPr>
            </a:lvl8pPr>
            <a:lvl9pPr lvl="8" algn="ctr" rtl="0">
              <a:spcBef>
                <a:spcPts val="0"/>
              </a:spcBef>
              <a:spcAft>
                <a:spcPts val="0"/>
              </a:spcAft>
              <a:buClr>
                <a:schemeClr val="lt1"/>
              </a:buClr>
              <a:buSzPts val="6000"/>
              <a:buNone/>
              <a:defRPr sz="9600">
                <a:solidFill>
                  <a:schemeClr val="lt1"/>
                </a:solidFill>
              </a:defRPr>
            </a:lvl9pPr>
          </a:lstStyle>
          <a:p>
            <a:r>
              <a:t>xx%</a:t>
            </a:r>
          </a:p>
        </p:txBody>
      </p:sp>
      <p:sp>
        <p:nvSpPr>
          <p:cNvPr id="190" name="Google Shape;190;p21"/>
          <p:cNvSpPr txBox="1">
            <a:spLocks noGrp="1"/>
          </p:cNvSpPr>
          <p:nvPr>
            <p:ph type="subTitle" idx="5"/>
          </p:nvPr>
        </p:nvSpPr>
        <p:spPr>
          <a:xfrm>
            <a:off x="7764821" y="5634638"/>
            <a:ext cx="5588160" cy="6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r>
              <a:rPr lang="en-US"/>
              <a:t>Click to edit Master subtitle style</a:t>
            </a:r>
            <a:endParaRPr/>
          </a:p>
        </p:txBody>
      </p:sp>
      <p:grpSp>
        <p:nvGrpSpPr>
          <p:cNvPr id="191" name="Google Shape;191;p21"/>
          <p:cNvGrpSpPr/>
          <p:nvPr/>
        </p:nvGrpSpPr>
        <p:grpSpPr>
          <a:xfrm>
            <a:off x="460815" y="-2877139"/>
            <a:ext cx="15409842" cy="14444202"/>
            <a:chOff x="288009" y="-1798212"/>
            <a:chExt cx="9631151" cy="9027626"/>
          </a:xfrm>
        </p:grpSpPr>
        <p:pic>
          <p:nvPicPr>
            <p:cNvPr id="192" name="Google Shape;192;p21"/>
            <p:cNvPicPr preferRelativeResize="0"/>
            <p:nvPr/>
          </p:nvPicPr>
          <p:blipFill>
            <a:blip r:embed="rId5">
              <a:alphaModFix/>
            </a:blip>
            <a:stretch>
              <a:fillRect/>
            </a:stretch>
          </p:blipFill>
          <p:spPr>
            <a:xfrm rot="-5400000">
              <a:off x="1075684" y="2873589"/>
              <a:ext cx="3568151" cy="5143501"/>
            </a:xfrm>
            <a:prstGeom prst="rect">
              <a:avLst/>
            </a:prstGeom>
            <a:noFill/>
            <a:ln>
              <a:noFill/>
            </a:ln>
          </p:spPr>
        </p:pic>
        <p:pic>
          <p:nvPicPr>
            <p:cNvPr id="193" name="Google Shape;193;p21"/>
            <p:cNvPicPr preferRelativeResize="0"/>
            <p:nvPr/>
          </p:nvPicPr>
          <p:blipFill>
            <a:blip r:embed="rId5">
              <a:alphaModFix/>
            </a:blip>
            <a:stretch>
              <a:fillRect/>
            </a:stretch>
          </p:blipFill>
          <p:spPr>
            <a:xfrm rot="-5400000" flipH="1">
              <a:off x="5563334" y="-2585886"/>
              <a:ext cx="3568151" cy="5143501"/>
            </a:xfrm>
            <a:prstGeom prst="rect">
              <a:avLst/>
            </a:prstGeom>
            <a:noFill/>
            <a:ln>
              <a:noFill/>
            </a:ln>
          </p:spPr>
        </p:pic>
      </p:grpSp>
    </p:spTree>
    <p:extLst>
      <p:ext uri="{BB962C8B-B14F-4D97-AF65-F5344CB8AC3E}">
        <p14:creationId xmlns:p14="http://schemas.microsoft.com/office/powerpoint/2010/main" val="307281051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94"/>
        <p:cNvGrpSpPr/>
        <p:nvPr/>
      </p:nvGrpSpPr>
      <p:grpSpPr>
        <a:xfrm>
          <a:off x="0" y="0"/>
          <a:ext cx="0" cy="0"/>
          <a:chOff x="0" y="0"/>
          <a:chExt cx="0" cy="0"/>
        </a:xfrm>
      </p:grpSpPr>
      <p:grpSp>
        <p:nvGrpSpPr>
          <p:cNvPr id="195" name="Google Shape;195;p22"/>
          <p:cNvGrpSpPr/>
          <p:nvPr/>
        </p:nvGrpSpPr>
        <p:grpSpPr>
          <a:xfrm>
            <a:off x="-6531945" y="-2563138"/>
            <a:ext cx="23810203" cy="14661642"/>
            <a:chOff x="-4082466" y="-1601961"/>
            <a:chExt cx="14881377" cy="9163526"/>
          </a:xfrm>
        </p:grpSpPr>
        <p:pic>
          <p:nvPicPr>
            <p:cNvPr id="196" name="Google Shape;196;p22"/>
            <p:cNvPicPr preferRelativeResize="0"/>
            <p:nvPr/>
          </p:nvPicPr>
          <p:blipFill>
            <a:blip r:embed="rId2">
              <a:alphaModFix/>
            </a:blip>
            <a:stretch>
              <a:fillRect/>
            </a:stretch>
          </p:blipFill>
          <p:spPr>
            <a:xfrm rot="10800000">
              <a:off x="-4082466" y="-1601961"/>
              <a:ext cx="5457352" cy="5143501"/>
            </a:xfrm>
            <a:prstGeom prst="rect">
              <a:avLst/>
            </a:prstGeom>
            <a:noFill/>
            <a:ln>
              <a:noFill/>
            </a:ln>
          </p:spPr>
        </p:pic>
        <p:pic>
          <p:nvPicPr>
            <p:cNvPr id="197" name="Google Shape;197;p22"/>
            <p:cNvPicPr preferRelativeResize="0"/>
            <p:nvPr/>
          </p:nvPicPr>
          <p:blipFill>
            <a:blip r:embed="rId2">
              <a:alphaModFix/>
            </a:blip>
            <a:stretch>
              <a:fillRect/>
            </a:stretch>
          </p:blipFill>
          <p:spPr>
            <a:xfrm rot="10800000">
              <a:off x="5341559" y="2418064"/>
              <a:ext cx="5457352" cy="5143501"/>
            </a:xfrm>
            <a:prstGeom prst="rect">
              <a:avLst/>
            </a:prstGeom>
            <a:noFill/>
            <a:ln>
              <a:noFill/>
            </a:ln>
          </p:spPr>
        </p:pic>
      </p:grpSp>
      <p:grpSp>
        <p:nvGrpSpPr>
          <p:cNvPr id="198" name="Google Shape;198;p22"/>
          <p:cNvGrpSpPr/>
          <p:nvPr/>
        </p:nvGrpSpPr>
        <p:grpSpPr>
          <a:xfrm>
            <a:off x="-2453065" y="-1245951"/>
            <a:ext cx="20758642" cy="11473528"/>
            <a:chOff x="-1533166" y="-778720"/>
            <a:chExt cx="12974151" cy="7170955"/>
          </a:xfrm>
        </p:grpSpPr>
        <p:pic>
          <p:nvPicPr>
            <p:cNvPr id="199" name="Google Shape;199;p22"/>
            <p:cNvPicPr preferRelativeResize="0"/>
            <p:nvPr/>
          </p:nvPicPr>
          <p:blipFill>
            <a:blip r:embed="rId3">
              <a:alphaModFix/>
            </a:blip>
            <a:stretch>
              <a:fillRect/>
            </a:stretch>
          </p:blipFill>
          <p:spPr>
            <a:xfrm rot="-5400000">
              <a:off x="7763138" y="-2244374"/>
              <a:ext cx="2212193" cy="5143501"/>
            </a:xfrm>
            <a:prstGeom prst="rect">
              <a:avLst/>
            </a:prstGeom>
            <a:noFill/>
            <a:ln>
              <a:noFill/>
            </a:ln>
          </p:spPr>
        </p:pic>
        <p:pic>
          <p:nvPicPr>
            <p:cNvPr id="200" name="Google Shape;200;p22"/>
            <p:cNvPicPr preferRelativeResize="0"/>
            <p:nvPr/>
          </p:nvPicPr>
          <p:blipFill>
            <a:blip r:embed="rId3">
              <a:alphaModFix/>
            </a:blip>
            <a:stretch>
              <a:fillRect/>
            </a:stretch>
          </p:blipFill>
          <p:spPr>
            <a:xfrm rot="5400000">
              <a:off x="-67512" y="2714389"/>
              <a:ext cx="2212193" cy="5143501"/>
            </a:xfrm>
            <a:prstGeom prst="rect">
              <a:avLst/>
            </a:prstGeom>
            <a:noFill/>
            <a:ln>
              <a:noFill/>
            </a:ln>
          </p:spPr>
        </p:pic>
      </p:grpSp>
      <p:sp>
        <p:nvSpPr>
          <p:cNvPr id="201" name="Google Shape;201;p22"/>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255267499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02"/>
        <p:cNvGrpSpPr/>
        <p:nvPr/>
      </p:nvGrpSpPr>
      <p:grpSpPr>
        <a:xfrm>
          <a:off x="0" y="0"/>
          <a:ext cx="0" cy="0"/>
          <a:chOff x="0" y="0"/>
          <a:chExt cx="0" cy="0"/>
        </a:xfrm>
      </p:grpSpPr>
      <p:grpSp>
        <p:nvGrpSpPr>
          <p:cNvPr id="203" name="Google Shape;203;p23"/>
          <p:cNvGrpSpPr/>
          <p:nvPr/>
        </p:nvGrpSpPr>
        <p:grpSpPr>
          <a:xfrm>
            <a:off x="-1324025" y="-2799659"/>
            <a:ext cx="18874642" cy="14460202"/>
            <a:chOff x="-827516" y="-1749787"/>
            <a:chExt cx="11796651" cy="9037626"/>
          </a:xfrm>
        </p:grpSpPr>
        <p:pic>
          <p:nvPicPr>
            <p:cNvPr id="204" name="Google Shape;204;p23"/>
            <p:cNvPicPr preferRelativeResize="0"/>
            <p:nvPr/>
          </p:nvPicPr>
          <p:blipFill>
            <a:blip r:embed="rId2">
              <a:alphaModFix/>
            </a:blip>
            <a:stretch>
              <a:fillRect/>
            </a:stretch>
          </p:blipFill>
          <p:spPr>
            <a:xfrm rot="5400000" flipH="1">
              <a:off x="-39841" y="2932014"/>
              <a:ext cx="3568151" cy="5143501"/>
            </a:xfrm>
            <a:prstGeom prst="rect">
              <a:avLst/>
            </a:prstGeom>
            <a:noFill/>
            <a:ln>
              <a:noFill/>
            </a:ln>
          </p:spPr>
        </p:pic>
        <p:pic>
          <p:nvPicPr>
            <p:cNvPr id="205" name="Google Shape;205;p23"/>
            <p:cNvPicPr preferRelativeResize="0"/>
            <p:nvPr/>
          </p:nvPicPr>
          <p:blipFill>
            <a:blip r:embed="rId2">
              <a:alphaModFix/>
            </a:blip>
            <a:stretch>
              <a:fillRect/>
            </a:stretch>
          </p:blipFill>
          <p:spPr>
            <a:xfrm rot="-5400000" flipH="1">
              <a:off x="6613309" y="-2537461"/>
              <a:ext cx="3568151" cy="5143501"/>
            </a:xfrm>
            <a:prstGeom prst="rect">
              <a:avLst/>
            </a:prstGeom>
            <a:noFill/>
            <a:ln>
              <a:noFill/>
            </a:ln>
          </p:spPr>
        </p:pic>
      </p:grpSp>
      <p:grpSp>
        <p:nvGrpSpPr>
          <p:cNvPr id="206" name="Google Shape;206;p23"/>
          <p:cNvGrpSpPr/>
          <p:nvPr/>
        </p:nvGrpSpPr>
        <p:grpSpPr>
          <a:xfrm>
            <a:off x="-6954549" y="-4055982"/>
            <a:ext cx="28307450" cy="16415096"/>
            <a:chOff x="-4346593" y="-2534989"/>
            <a:chExt cx="17692156" cy="10259435"/>
          </a:xfrm>
        </p:grpSpPr>
        <p:pic>
          <p:nvPicPr>
            <p:cNvPr id="207" name="Google Shape;207;p23"/>
            <p:cNvPicPr preferRelativeResize="0"/>
            <p:nvPr/>
          </p:nvPicPr>
          <p:blipFill>
            <a:blip r:embed="rId3">
              <a:alphaModFix/>
            </a:blip>
            <a:stretch>
              <a:fillRect/>
            </a:stretch>
          </p:blipFill>
          <p:spPr>
            <a:xfrm rot="-3003894" flipH="1">
              <a:off x="-3263352" y="-1552861"/>
              <a:ext cx="4963724" cy="5143503"/>
            </a:xfrm>
            <a:prstGeom prst="rect">
              <a:avLst/>
            </a:prstGeom>
            <a:noFill/>
            <a:ln>
              <a:noFill/>
            </a:ln>
          </p:spPr>
        </p:pic>
        <p:pic>
          <p:nvPicPr>
            <p:cNvPr id="208" name="Google Shape;208;p23"/>
            <p:cNvPicPr preferRelativeResize="0"/>
            <p:nvPr/>
          </p:nvPicPr>
          <p:blipFill>
            <a:blip r:embed="rId3">
              <a:alphaModFix/>
            </a:blip>
            <a:stretch>
              <a:fillRect/>
            </a:stretch>
          </p:blipFill>
          <p:spPr>
            <a:xfrm rot="-7796106">
              <a:off x="7298598" y="1598814"/>
              <a:ext cx="4963724" cy="5143503"/>
            </a:xfrm>
            <a:prstGeom prst="rect">
              <a:avLst/>
            </a:prstGeom>
            <a:noFill/>
            <a:ln>
              <a:noFill/>
            </a:ln>
          </p:spPr>
        </p:pic>
      </p:grpSp>
      <p:sp>
        <p:nvSpPr>
          <p:cNvPr id="209" name="Google Shape;209;p23"/>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145135482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10"/>
        <p:cNvGrpSpPr/>
        <p:nvPr/>
      </p:nvGrpSpPr>
      <p:grpSpPr>
        <a:xfrm>
          <a:off x="0" y="0"/>
          <a:ext cx="0" cy="0"/>
          <a:chOff x="0" y="0"/>
          <a:chExt cx="0" cy="0"/>
        </a:xfrm>
      </p:grpSpPr>
      <p:grpSp>
        <p:nvGrpSpPr>
          <p:cNvPr id="211" name="Google Shape;211;p24"/>
          <p:cNvGrpSpPr/>
          <p:nvPr/>
        </p:nvGrpSpPr>
        <p:grpSpPr>
          <a:xfrm>
            <a:off x="-4567865" y="-7067057"/>
            <a:ext cx="14411522" cy="22273122"/>
            <a:chOff x="-2854916" y="-4416911"/>
            <a:chExt cx="9007201" cy="13920701"/>
          </a:xfrm>
        </p:grpSpPr>
        <p:pic>
          <p:nvPicPr>
            <p:cNvPr id="212" name="Google Shape;212;p24"/>
            <p:cNvPicPr preferRelativeResize="0"/>
            <p:nvPr/>
          </p:nvPicPr>
          <p:blipFill>
            <a:blip r:embed="rId2">
              <a:alphaModFix/>
            </a:blip>
            <a:stretch>
              <a:fillRect/>
            </a:stretch>
          </p:blipFill>
          <p:spPr>
            <a:xfrm flipH="1">
              <a:off x="-2854916" y="-60136"/>
              <a:ext cx="3568151" cy="5143501"/>
            </a:xfrm>
            <a:prstGeom prst="rect">
              <a:avLst/>
            </a:prstGeom>
            <a:noFill/>
            <a:ln>
              <a:noFill/>
            </a:ln>
          </p:spPr>
        </p:pic>
        <p:pic>
          <p:nvPicPr>
            <p:cNvPr id="213" name="Google Shape;213;p24"/>
            <p:cNvPicPr preferRelativeResize="0"/>
            <p:nvPr/>
          </p:nvPicPr>
          <p:blipFill>
            <a:blip r:embed="rId2">
              <a:alphaModFix/>
            </a:blip>
            <a:stretch>
              <a:fillRect/>
            </a:stretch>
          </p:blipFill>
          <p:spPr>
            <a:xfrm>
              <a:off x="2584134" y="4360289"/>
              <a:ext cx="3568151" cy="5143501"/>
            </a:xfrm>
            <a:prstGeom prst="rect">
              <a:avLst/>
            </a:prstGeom>
            <a:noFill/>
            <a:ln>
              <a:noFill/>
            </a:ln>
          </p:spPr>
        </p:pic>
        <p:pic>
          <p:nvPicPr>
            <p:cNvPr id="214" name="Google Shape;214;p24"/>
            <p:cNvPicPr preferRelativeResize="0"/>
            <p:nvPr/>
          </p:nvPicPr>
          <p:blipFill>
            <a:blip r:embed="rId2">
              <a:alphaModFix/>
            </a:blip>
            <a:stretch>
              <a:fillRect/>
            </a:stretch>
          </p:blipFill>
          <p:spPr>
            <a:xfrm>
              <a:off x="1593184" y="-4416911"/>
              <a:ext cx="3568151" cy="5143501"/>
            </a:xfrm>
            <a:prstGeom prst="rect">
              <a:avLst/>
            </a:prstGeom>
            <a:noFill/>
            <a:ln>
              <a:noFill/>
            </a:ln>
          </p:spPr>
        </p:pic>
      </p:grpSp>
      <p:sp>
        <p:nvSpPr>
          <p:cNvPr id="215" name="Google Shape;215;p24"/>
          <p:cNvSpPr txBox="1">
            <a:spLocks noGrp="1"/>
          </p:cNvSpPr>
          <p:nvPr>
            <p:ph type="title"/>
          </p:nvPr>
        </p:nvSpPr>
        <p:spPr>
          <a:xfrm>
            <a:off x="1141160" y="1806000"/>
            <a:ext cx="7116960" cy="148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16" name="Google Shape;216;p24"/>
          <p:cNvSpPr txBox="1">
            <a:spLocks noGrp="1"/>
          </p:cNvSpPr>
          <p:nvPr>
            <p:ph type="subTitle" idx="1"/>
          </p:nvPr>
        </p:nvSpPr>
        <p:spPr>
          <a:xfrm>
            <a:off x="1141160" y="3056003"/>
            <a:ext cx="7116960" cy="129552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24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17" name="Google Shape;217;p24"/>
          <p:cNvSpPr txBox="1"/>
          <p:nvPr/>
        </p:nvSpPr>
        <p:spPr>
          <a:xfrm>
            <a:off x="1141160" y="5363560"/>
            <a:ext cx="6528960" cy="889920"/>
          </a:xfrm>
          <a:prstGeom prst="rect">
            <a:avLst/>
          </a:prstGeom>
          <a:noFill/>
          <a:ln>
            <a:noFill/>
          </a:ln>
        </p:spPr>
        <p:txBody>
          <a:bodyPr spcFirstLastPara="1" wrap="square" lIns="146280" tIns="146280" rIns="146280" bIns="146280" anchor="t" anchorCtr="0">
            <a:noAutofit/>
          </a:bodyPr>
          <a:lstStyle/>
          <a:p>
            <a:pPr marL="0" lvl="0" indent="0" algn="l" rtl="0">
              <a:spcBef>
                <a:spcPts val="480"/>
              </a:spcBef>
              <a:spcAft>
                <a:spcPts val="0"/>
              </a:spcAft>
              <a:buNone/>
            </a:pPr>
            <a:r>
              <a:rPr lang="en" sz="1600" b="1">
                <a:solidFill>
                  <a:schemeClr val="dk1"/>
                </a:solidFill>
                <a:latin typeface="Heebo"/>
                <a:ea typeface="Heebo"/>
                <a:cs typeface="Heebo"/>
                <a:sym typeface="Heebo"/>
              </a:rPr>
              <a:t>CREDITS:</a:t>
            </a:r>
            <a:r>
              <a:rPr lang="en" sz="1600">
                <a:solidFill>
                  <a:schemeClr val="dk1"/>
                </a:solidFill>
                <a:latin typeface="Heebo"/>
                <a:ea typeface="Heebo"/>
                <a:cs typeface="Heebo"/>
                <a:sym typeface="Heebo"/>
              </a:rPr>
              <a:t> This presentation template was created by </a:t>
            </a:r>
            <a:r>
              <a:rPr lang="en" sz="1600" b="1" u="sng">
                <a:solidFill>
                  <a:schemeClr val="dk1"/>
                </a:solidFill>
                <a:latin typeface="Heebo"/>
                <a:ea typeface="Heebo"/>
                <a:cs typeface="Heebo"/>
                <a:sym typeface="Heebo"/>
                <a:hlinkClick r:id="rId3">
                  <a:extLst>
                    <a:ext uri="{A12FA001-AC4F-418D-AE19-62706E023703}">
                      <ahyp:hlinkClr xmlns:ahyp="http://schemas.microsoft.com/office/drawing/2018/hyperlinkcolor" val="tx"/>
                    </a:ext>
                  </a:extLst>
                </a:hlinkClick>
              </a:rPr>
              <a:t>Slidesgo</a:t>
            </a:r>
            <a:r>
              <a:rPr lang="en" sz="1600">
                <a:solidFill>
                  <a:schemeClr val="dk1"/>
                </a:solidFill>
                <a:latin typeface="Heebo"/>
                <a:ea typeface="Heebo"/>
                <a:cs typeface="Heebo"/>
                <a:sym typeface="Heebo"/>
              </a:rPr>
              <a:t>, and includes icons by </a:t>
            </a:r>
            <a:r>
              <a:rPr lang="en" sz="1600" b="1" u="sng">
                <a:solidFill>
                  <a:schemeClr val="dk1"/>
                </a:solidFill>
                <a:latin typeface="Heebo"/>
                <a:ea typeface="Heebo"/>
                <a:cs typeface="Heebo"/>
                <a:sym typeface="Heebo"/>
                <a:hlinkClick r:id="rId4">
                  <a:extLst>
                    <a:ext uri="{A12FA001-AC4F-418D-AE19-62706E023703}">
                      <ahyp:hlinkClr xmlns:ahyp="http://schemas.microsoft.com/office/drawing/2018/hyperlinkcolor" val="tx"/>
                    </a:ext>
                  </a:extLst>
                </a:hlinkClick>
              </a:rPr>
              <a:t>Flaticon</a:t>
            </a:r>
            <a:r>
              <a:rPr lang="en" sz="1600">
                <a:solidFill>
                  <a:schemeClr val="dk1"/>
                </a:solidFill>
                <a:latin typeface="Heebo"/>
                <a:ea typeface="Heebo"/>
                <a:cs typeface="Heebo"/>
                <a:sym typeface="Heebo"/>
              </a:rPr>
              <a:t>, and infographics &amp; images by </a:t>
            </a:r>
            <a:r>
              <a:rPr lang="en" sz="1600" b="1" u="sng">
                <a:solidFill>
                  <a:schemeClr val="dk1"/>
                </a:solidFill>
                <a:latin typeface="Heebo"/>
                <a:ea typeface="Heebo"/>
                <a:cs typeface="Heebo"/>
                <a:sym typeface="Heebo"/>
                <a:hlinkClick r:id="rId5">
                  <a:extLst>
                    <a:ext uri="{A12FA001-AC4F-418D-AE19-62706E023703}">
                      <ahyp:hlinkClr xmlns:ahyp="http://schemas.microsoft.com/office/drawing/2018/hyperlinkcolor" val="tx"/>
                    </a:ext>
                  </a:extLst>
                </a:hlinkClick>
              </a:rPr>
              <a:t>Freepik</a:t>
            </a:r>
            <a:r>
              <a:rPr lang="en" sz="1600" u="sng">
                <a:solidFill>
                  <a:schemeClr val="dk1"/>
                </a:solidFill>
                <a:latin typeface="Heebo"/>
                <a:ea typeface="Heebo"/>
                <a:cs typeface="Heebo"/>
                <a:sym typeface="Heebo"/>
              </a:rPr>
              <a:t> </a:t>
            </a:r>
            <a:endParaRPr sz="1600" b="1" u="sng">
              <a:solidFill>
                <a:schemeClr val="dk1"/>
              </a:solidFill>
              <a:latin typeface="Heebo"/>
              <a:ea typeface="Heebo"/>
              <a:cs typeface="Heebo"/>
              <a:sym typeface="Heebo"/>
            </a:endParaRPr>
          </a:p>
        </p:txBody>
      </p:sp>
    </p:spTree>
    <p:extLst>
      <p:ext uri="{BB962C8B-B14F-4D97-AF65-F5344CB8AC3E}">
        <p14:creationId xmlns:p14="http://schemas.microsoft.com/office/powerpoint/2010/main" val="408515145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18"/>
        <p:cNvGrpSpPr/>
        <p:nvPr/>
      </p:nvGrpSpPr>
      <p:grpSpPr>
        <a:xfrm>
          <a:off x="0" y="0"/>
          <a:ext cx="0" cy="0"/>
          <a:chOff x="0" y="0"/>
          <a:chExt cx="0" cy="0"/>
        </a:xfrm>
      </p:grpSpPr>
      <p:grpSp>
        <p:nvGrpSpPr>
          <p:cNvPr id="219" name="Google Shape;219;p25"/>
          <p:cNvGrpSpPr/>
          <p:nvPr/>
        </p:nvGrpSpPr>
        <p:grpSpPr>
          <a:xfrm>
            <a:off x="-4226720" y="-3943573"/>
            <a:ext cx="22433322" cy="14804803"/>
            <a:chOff x="-2641700" y="-2464733"/>
            <a:chExt cx="14020826" cy="9253002"/>
          </a:xfrm>
        </p:grpSpPr>
        <p:pic>
          <p:nvPicPr>
            <p:cNvPr id="220" name="Google Shape;220;p25"/>
            <p:cNvPicPr preferRelativeResize="0"/>
            <p:nvPr/>
          </p:nvPicPr>
          <p:blipFill>
            <a:blip r:embed="rId2">
              <a:alphaModFix/>
            </a:blip>
            <a:stretch>
              <a:fillRect/>
            </a:stretch>
          </p:blipFill>
          <p:spPr>
            <a:xfrm>
              <a:off x="6247600" y="2072942"/>
              <a:ext cx="5131526" cy="4715327"/>
            </a:xfrm>
            <a:prstGeom prst="rect">
              <a:avLst/>
            </a:prstGeom>
            <a:noFill/>
            <a:ln>
              <a:noFill/>
            </a:ln>
          </p:spPr>
        </p:pic>
        <p:pic>
          <p:nvPicPr>
            <p:cNvPr id="221" name="Google Shape;221;p25"/>
            <p:cNvPicPr preferRelativeResize="0"/>
            <p:nvPr/>
          </p:nvPicPr>
          <p:blipFill>
            <a:blip r:embed="rId2">
              <a:alphaModFix/>
            </a:blip>
            <a:stretch>
              <a:fillRect/>
            </a:stretch>
          </p:blipFill>
          <p:spPr>
            <a:xfrm>
              <a:off x="-2641700" y="-2464733"/>
              <a:ext cx="5131526" cy="4715327"/>
            </a:xfrm>
            <a:prstGeom prst="rect">
              <a:avLst/>
            </a:prstGeom>
            <a:noFill/>
            <a:ln>
              <a:noFill/>
            </a:ln>
          </p:spPr>
        </p:pic>
      </p:grpSp>
      <p:grpSp>
        <p:nvGrpSpPr>
          <p:cNvPr id="222" name="Google Shape;222;p25"/>
          <p:cNvGrpSpPr/>
          <p:nvPr/>
        </p:nvGrpSpPr>
        <p:grpSpPr>
          <a:xfrm>
            <a:off x="-2189280" y="-613978"/>
            <a:ext cx="21465856" cy="11788104"/>
            <a:chOff x="-1368300" y="-383737"/>
            <a:chExt cx="13416160" cy="7367565"/>
          </a:xfrm>
        </p:grpSpPr>
        <p:pic>
          <p:nvPicPr>
            <p:cNvPr id="223" name="Google Shape;223;p25"/>
            <p:cNvPicPr preferRelativeResize="0"/>
            <p:nvPr/>
          </p:nvPicPr>
          <p:blipFill>
            <a:blip r:embed="rId3">
              <a:alphaModFix/>
            </a:blip>
            <a:stretch>
              <a:fillRect/>
            </a:stretch>
          </p:blipFill>
          <p:spPr>
            <a:xfrm rot="7186051" flipH="1">
              <a:off x="-34215" y="1586593"/>
              <a:ext cx="3568149" cy="5143497"/>
            </a:xfrm>
            <a:prstGeom prst="rect">
              <a:avLst/>
            </a:prstGeom>
            <a:noFill/>
            <a:ln>
              <a:noFill/>
            </a:ln>
          </p:spPr>
        </p:pic>
        <p:pic>
          <p:nvPicPr>
            <p:cNvPr id="224" name="Google Shape;224;p25"/>
            <p:cNvPicPr preferRelativeResize="0"/>
            <p:nvPr/>
          </p:nvPicPr>
          <p:blipFill>
            <a:blip r:embed="rId3">
              <a:alphaModFix/>
            </a:blip>
            <a:stretch>
              <a:fillRect/>
            </a:stretch>
          </p:blipFill>
          <p:spPr>
            <a:xfrm rot="5400000">
              <a:off x="7692034" y="-1171411"/>
              <a:ext cx="3568151" cy="5143501"/>
            </a:xfrm>
            <a:prstGeom prst="rect">
              <a:avLst/>
            </a:prstGeom>
            <a:noFill/>
            <a:ln>
              <a:noFill/>
            </a:ln>
          </p:spPr>
        </p:pic>
      </p:grpSp>
    </p:spTree>
    <p:extLst>
      <p:ext uri="{BB962C8B-B14F-4D97-AF65-F5344CB8AC3E}">
        <p14:creationId xmlns:p14="http://schemas.microsoft.com/office/powerpoint/2010/main" val="369560878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25"/>
        <p:cNvGrpSpPr/>
        <p:nvPr/>
      </p:nvGrpSpPr>
      <p:grpSpPr>
        <a:xfrm>
          <a:off x="0" y="0"/>
          <a:ext cx="0" cy="0"/>
          <a:chOff x="0" y="0"/>
          <a:chExt cx="0" cy="0"/>
        </a:xfrm>
      </p:grpSpPr>
      <p:grpSp>
        <p:nvGrpSpPr>
          <p:cNvPr id="226" name="Google Shape;226;p26"/>
          <p:cNvGrpSpPr/>
          <p:nvPr/>
        </p:nvGrpSpPr>
        <p:grpSpPr>
          <a:xfrm>
            <a:off x="-4398050" y="-6793554"/>
            <a:ext cx="22941923" cy="19024299"/>
            <a:chOff x="-2748781" y="-4245972"/>
            <a:chExt cx="14338702" cy="11890187"/>
          </a:xfrm>
        </p:grpSpPr>
        <p:pic>
          <p:nvPicPr>
            <p:cNvPr id="227" name="Google Shape;227;p26"/>
            <p:cNvPicPr preferRelativeResize="0"/>
            <p:nvPr/>
          </p:nvPicPr>
          <p:blipFill>
            <a:blip r:embed="rId2">
              <a:alphaModFix/>
            </a:blip>
            <a:stretch>
              <a:fillRect/>
            </a:stretch>
          </p:blipFill>
          <p:spPr>
            <a:xfrm>
              <a:off x="-2040602" y="2805513"/>
              <a:ext cx="2665873" cy="4838703"/>
            </a:xfrm>
            <a:prstGeom prst="rect">
              <a:avLst/>
            </a:prstGeom>
            <a:noFill/>
            <a:ln>
              <a:noFill/>
            </a:ln>
          </p:spPr>
        </p:pic>
        <p:pic>
          <p:nvPicPr>
            <p:cNvPr id="228" name="Google Shape;228;p26"/>
            <p:cNvPicPr preferRelativeResize="0"/>
            <p:nvPr/>
          </p:nvPicPr>
          <p:blipFill>
            <a:blip r:embed="rId3">
              <a:alphaModFix/>
            </a:blip>
            <a:stretch>
              <a:fillRect/>
            </a:stretch>
          </p:blipFill>
          <p:spPr>
            <a:xfrm>
              <a:off x="7622838" y="2121514"/>
              <a:ext cx="2212193" cy="5143501"/>
            </a:xfrm>
            <a:prstGeom prst="rect">
              <a:avLst/>
            </a:prstGeom>
            <a:noFill/>
            <a:ln>
              <a:noFill/>
            </a:ln>
          </p:spPr>
        </p:pic>
        <p:pic>
          <p:nvPicPr>
            <p:cNvPr id="229" name="Google Shape;229;p26"/>
            <p:cNvPicPr preferRelativeResize="0"/>
            <p:nvPr/>
          </p:nvPicPr>
          <p:blipFill>
            <a:blip r:embed="rId4">
              <a:alphaModFix/>
            </a:blip>
            <a:stretch>
              <a:fillRect/>
            </a:stretch>
          </p:blipFill>
          <p:spPr>
            <a:xfrm rot="-3005391">
              <a:off x="-1665652" y="-3264010"/>
              <a:ext cx="4963720" cy="5143498"/>
            </a:xfrm>
            <a:prstGeom prst="rect">
              <a:avLst/>
            </a:prstGeom>
            <a:noFill/>
            <a:ln>
              <a:noFill/>
            </a:ln>
          </p:spPr>
        </p:pic>
        <p:pic>
          <p:nvPicPr>
            <p:cNvPr id="230" name="Google Shape;230;p26"/>
            <p:cNvPicPr preferRelativeResize="0"/>
            <p:nvPr/>
          </p:nvPicPr>
          <p:blipFill>
            <a:blip r:embed="rId4">
              <a:alphaModFix/>
            </a:blip>
            <a:stretch>
              <a:fillRect/>
            </a:stretch>
          </p:blipFill>
          <p:spPr>
            <a:xfrm rot="-6121826">
              <a:off x="6075498" y="-3533997"/>
              <a:ext cx="4963719" cy="5143498"/>
            </a:xfrm>
            <a:prstGeom prst="rect">
              <a:avLst/>
            </a:prstGeom>
            <a:noFill/>
            <a:ln>
              <a:noFill/>
            </a:ln>
          </p:spPr>
        </p:pic>
      </p:grpSp>
      <p:grpSp>
        <p:nvGrpSpPr>
          <p:cNvPr id="231" name="Google Shape;231;p26"/>
          <p:cNvGrpSpPr/>
          <p:nvPr/>
        </p:nvGrpSpPr>
        <p:grpSpPr>
          <a:xfrm>
            <a:off x="-6436105" y="-1471059"/>
            <a:ext cx="27477762" cy="9211442"/>
            <a:chOff x="-4022566" y="-919412"/>
            <a:chExt cx="17173601" cy="5757151"/>
          </a:xfrm>
        </p:grpSpPr>
        <p:pic>
          <p:nvPicPr>
            <p:cNvPr id="232" name="Google Shape;232;p26"/>
            <p:cNvPicPr preferRelativeResize="0"/>
            <p:nvPr/>
          </p:nvPicPr>
          <p:blipFill>
            <a:blip r:embed="rId5">
              <a:alphaModFix/>
            </a:blip>
            <a:stretch>
              <a:fillRect/>
            </a:stretch>
          </p:blipFill>
          <p:spPr>
            <a:xfrm>
              <a:off x="7693684" y="-305761"/>
              <a:ext cx="5457352" cy="5143501"/>
            </a:xfrm>
            <a:prstGeom prst="rect">
              <a:avLst/>
            </a:prstGeom>
            <a:noFill/>
            <a:ln>
              <a:noFill/>
            </a:ln>
          </p:spPr>
        </p:pic>
        <p:pic>
          <p:nvPicPr>
            <p:cNvPr id="233" name="Google Shape;233;p26"/>
            <p:cNvPicPr preferRelativeResize="0"/>
            <p:nvPr/>
          </p:nvPicPr>
          <p:blipFill>
            <a:blip r:embed="rId5">
              <a:alphaModFix/>
            </a:blip>
            <a:stretch>
              <a:fillRect/>
            </a:stretch>
          </p:blipFill>
          <p:spPr>
            <a:xfrm rot="5400000">
              <a:off x="-4179491" y="-762486"/>
              <a:ext cx="5457352" cy="5143501"/>
            </a:xfrm>
            <a:prstGeom prst="rect">
              <a:avLst/>
            </a:prstGeom>
            <a:noFill/>
            <a:ln>
              <a:noFill/>
            </a:ln>
          </p:spPr>
        </p:pic>
      </p:grpSp>
    </p:spTree>
    <p:extLst>
      <p:ext uri="{BB962C8B-B14F-4D97-AF65-F5344CB8AC3E}">
        <p14:creationId xmlns:p14="http://schemas.microsoft.com/office/powerpoint/2010/main" val="36547135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106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971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7245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02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3209979" y="4908508"/>
            <a:ext cx="8210442" cy="7544523"/>
          </a:xfrm>
          <a:prstGeom prst="rect">
            <a:avLst/>
          </a:prstGeom>
          <a:noFill/>
          <a:ln>
            <a:noFill/>
          </a:ln>
        </p:spPr>
      </p:pic>
      <p:grpSp>
        <p:nvGrpSpPr>
          <p:cNvPr id="28" name="Google Shape;28;p4"/>
          <p:cNvGrpSpPr/>
          <p:nvPr/>
        </p:nvGrpSpPr>
        <p:grpSpPr>
          <a:xfrm>
            <a:off x="-4611185" y="-3738897"/>
            <a:ext cx="23450402" cy="11353762"/>
            <a:chOff x="-2881991" y="-2336811"/>
            <a:chExt cx="14656501" cy="7096101"/>
          </a:xfrm>
        </p:grpSpPr>
        <p:pic>
          <p:nvPicPr>
            <p:cNvPr id="29" name="Google Shape;29;p4"/>
            <p:cNvPicPr preferRelativeResize="0"/>
            <p:nvPr/>
          </p:nvPicPr>
          <p:blipFill>
            <a:blip r:embed="rId3">
              <a:alphaModFix/>
            </a:blip>
            <a:stretch>
              <a:fillRect/>
            </a:stretch>
          </p:blipFill>
          <p:spPr>
            <a:xfrm>
              <a:off x="8206359" y="-2336811"/>
              <a:ext cx="3568151" cy="5143501"/>
            </a:xfrm>
            <a:prstGeom prst="rect">
              <a:avLst/>
            </a:prstGeom>
            <a:noFill/>
            <a:ln>
              <a:noFill/>
            </a:ln>
          </p:spPr>
        </p:pic>
        <p:pic>
          <p:nvPicPr>
            <p:cNvPr id="30" name="Google Shape;30;p4"/>
            <p:cNvPicPr preferRelativeResize="0"/>
            <p:nvPr/>
          </p:nvPicPr>
          <p:blipFill>
            <a:blip r:embed="rId3">
              <a:alphaModFix/>
            </a:blip>
            <a:stretch>
              <a:fillRect/>
            </a:stretch>
          </p:blipFill>
          <p:spPr>
            <a:xfrm flipH="1">
              <a:off x="-2881991" y="-384211"/>
              <a:ext cx="3568151" cy="5143501"/>
            </a:xfrm>
            <a:prstGeom prst="rect">
              <a:avLst/>
            </a:prstGeom>
            <a:noFill/>
            <a:ln>
              <a:noFill/>
            </a:ln>
          </p:spPr>
        </p:pic>
      </p:grpSp>
      <p:sp>
        <p:nvSpPr>
          <p:cNvPr id="31" name="Google Shape;31;p4"/>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2" name="Google Shape;32;p4"/>
          <p:cNvSpPr txBox="1">
            <a:spLocks noGrp="1"/>
          </p:cNvSpPr>
          <p:nvPr>
            <p:ph type="body" idx="1"/>
          </p:nvPr>
        </p:nvSpPr>
        <p:spPr>
          <a:xfrm>
            <a:off x="1152000" y="1945203"/>
            <a:ext cx="12326400" cy="5466240"/>
          </a:xfrm>
          <a:prstGeom prst="rect">
            <a:avLst/>
          </a:prstGeom>
        </p:spPr>
        <p:txBody>
          <a:bodyPr spcFirstLastPara="1" wrap="square" lIns="91425" tIns="91425" rIns="91425" bIns="91425" anchor="t" anchorCtr="0">
            <a:noAutofit/>
          </a:bodyPr>
          <a:lstStyle>
            <a:lvl1pPr marL="731520" lvl="0" indent="-487680" rtl="0">
              <a:lnSpc>
                <a:spcPct val="100000"/>
              </a:lnSpc>
              <a:spcBef>
                <a:spcPts val="0"/>
              </a:spcBef>
              <a:spcAft>
                <a:spcPts val="0"/>
              </a:spcAft>
              <a:buSzPts val="1200"/>
              <a:buFont typeface="Nunito Light"/>
              <a:buChar char="●"/>
              <a:defRPr/>
            </a:lvl1pPr>
            <a:lvl2pPr marL="1463040" lvl="1" indent="-487680" rtl="0">
              <a:lnSpc>
                <a:spcPct val="100000"/>
              </a:lnSpc>
              <a:spcBef>
                <a:spcPts val="0"/>
              </a:spcBef>
              <a:spcAft>
                <a:spcPts val="0"/>
              </a:spcAft>
              <a:buSzPts val="1200"/>
              <a:buFont typeface="Nunito Light"/>
              <a:buChar char="○"/>
              <a:defRPr/>
            </a:lvl2pPr>
            <a:lvl3pPr marL="2194560" lvl="2" indent="-487680" rtl="0">
              <a:lnSpc>
                <a:spcPct val="100000"/>
              </a:lnSpc>
              <a:spcBef>
                <a:spcPts val="0"/>
              </a:spcBef>
              <a:spcAft>
                <a:spcPts val="0"/>
              </a:spcAft>
              <a:buSzPts val="1200"/>
              <a:buFont typeface="Nunito Light"/>
              <a:buChar char="■"/>
              <a:defRPr/>
            </a:lvl3pPr>
            <a:lvl4pPr marL="2926080" lvl="3" indent="-487680" rtl="0">
              <a:lnSpc>
                <a:spcPct val="100000"/>
              </a:lnSpc>
              <a:spcBef>
                <a:spcPts val="0"/>
              </a:spcBef>
              <a:spcAft>
                <a:spcPts val="0"/>
              </a:spcAft>
              <a:buSzPts val="1200"/>
              <a:buFont typeface="Nunito Light"/>
              <a:buChar char="●"/>
              <a:defRPr/>
            </a:lvl4pPr>
            <a:lvl5pPr marL="3657600" lvl="4" indent="-487680" rtl="0">
              <a:lnSpc>
                <a:spcPct val="100000"/>
              </a:lnSpc>
              <a:spcBef>
                <a:spcPts val="0"/>
              </a:spcBef>
              <a:spcAft>
                <a:spcPts val="0"/>
              </a:spcAft>
              <a:buSzPts val="1200"/>
              <a:buFont typeface="Nunito Light"/>
              <a:buChar char="○"/>
              <a:defRPr/>
            </a:lvl5pPr>
            <a:lvl6pPr marL="4389120" lvl="5" indent="-487680" rtl="0">
              <a:lnSpc>
                <a:spcPct val="100000"/>
              </a:lnSpc>
              <a:spcBef>
                <a:spcPts val="0"/>
              </a:spcBef>
              <a:spcAft>
                <a:spcPts val="0"/>
              </a:spcAft>
              <a:buSzPts val="1200"/>
              <a:buFont typeface="Nunito Light"/>
              <a:buChar char="■"/>
              <a:defRPr/>
            </a:lvl6pPr>
            <a:lvl7pPr marL="5120640" lvl="6" indent="-487680" rtl="0">
              <a:lnSpc>
                <a:spcPct val="100000"/>
              </a:lnSpc>
              <a:spcBef>
                <a:spcPts val="0"/>
              </a:spcBef>
              <a:spcAft>
                <a:spcPts val="0"/>
              </a:spcAft>
              <a:buSzPts val="1200"/>
              <a:buFont typeface="Nunito Light"/>
              <a:buChar char="●"/>
              <a:defRPr/>
            </a:lvl7pPr>
            <a:lvl8pPr marL="5852160" lvl="7" indent="-487680" rtl="0">
              <a:lnSpc>
                <a:spcPct val="100000"/>
              </a:lnSpc>
              <a:spcBef>
                <a:spcPts val="0"/>
              </a:spcBef>
              <a:spcAft>
                <a:spcPts val="0"/>
              </a:spcAft>
              <a:buSzPts val="1200"/>
              <a:buFont typeface="Nunito Light"/>
              <a:buChar char="○"/>
              <a:defRPr/>
            </a:lvl8pPr>
            <a:lvl9pPr marL="6583680" lvl="8" indent="-487680" rtl="0">
              <a:lnSpc>
                <a:spcPct val="100000"/>
              </a:lnSpc>
              <a:spcBef>
                <a:spcPts val="0"/>
              </a:spcBef>
              <a:spcAft>
                <a:spcPts val="0"/>
              </a:spcAft>
              <a:buSzPts val="1200"/>
              <a:buFont typeface="Nunito Light"/>
              <a:buChar char="■"/>
              <a:defRPr/>
            </a:lvl9pPr>
          </a:lstStyle>
          <a:p>
            <a:pPr lvl="0"/>
            <a:r>
              <a:rPr lang="en-US"/>
              <a:t>Click to edit Master text styles</a:t>
            </a:r>
          </a:p>
        </p:txBody>
      </p:sp>
    </p:spTree>
    <p:extLst>
      <p:ext uri="{BB962C8B-B14F-4D97-AF65-F5344CB8AC3E}">
        <p14:creationId xmlns:p14="http://schemas.microsoft.com/office/powerpoint/2010/main" val="388964023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156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7931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8451399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1157520" y="817640"/>
            <a:ext cx="12315360" cy="77184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565060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5" name="Google Shape;35;p5"/>
          <p:cNvSpPr txBox="1">
            <a:spLocks noGrp="1"/>
          </p:cNvSpPr>
          <p:nvPr>
            <p:ph type="subTitle" idx="1"/>
          </p:nvPr>
        </p:nvSpPr>
        <p:spPr>
          <a:xfrm>
            <a:off x="8242779" y="4383840"/>
            <a:ext cx="4008960" cy="22833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6" name="Google Shape;36;p5"/>
          <p:cNvSpPr txBox="1">
            <a:spLocks noGrp="1"/>
          </p:cNvSpPr>
          <p:nvPr>
            <p:ph type="subTitle" idx="2"/>
          </p:nvPr>
        </p:nvSpPr>
        <p:spPr>
          <a:xfrm>
            <a:off x="2378661" y="4383840"/>
            <a:ext cx="4008960" cy="228336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37" name="Google Shape;37;p5"/>
          <p:cNvSpPr txBox="1">
            <a:spLocks noGrp="1"/>
          </p:cNvSpPr>
          <p:nvPr>
            <p:ph type="subTitle" idx="3"/>
          </p:nvPr>
        </p:nvSpPr>
        <p:spPr>
          <a:xfrm>
            <a:off x="2378661" y="3660402"/>
            <a:ext cx="4008960" cy="81072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sp>
        <p:nvSpPr>
          <p:cNvPr id="38" name="Google Shape;38;p5"/>
          <p:cNvSpPr txBox="1">
            <a:spLocks noGrp="1"/>
          </p:cNvSpPr>
          <p:nvPr>
            <p:ph type="subTitle" idx="4"/>
          </p:nvPr>
        </p:nvSpPr>
        <p:spPr>
          <a:xfrm>
            <a:off x="8242781" y="3660402"/>
            <a:ext cx="4008960" cy="81072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880">
                <a:solidFill>
                  <a:schemeClr val="dk1"/>
                </a:solidFill>
                <a:latin typeface="Inter Tight SemiBold"/>
                <a:ea typeface="Inter Tight SemiBold"/>
                <a:cs typeface="Inter Tight SemiBold"/>
                <a:sym typeface="Inter Tight SemiBold"/>
              </a:defRPr>
            </a:lvl1pPr>
            <a:lvl2pPr lvl="1" algn="ctr" rtl="0">
              <a:lnSpc>
                <a:spcPct val="100000"/>
              </a:lnSpc>
              <a:spcBef>
                <a:spcPts val="0"/>
              </a:spcBef>
              <a:spcAft>
                <a:spcPts val="0"/>
              </a:spcAft>
              <a:buSzPts val="2400"/>
              <a:buFont typeface="Raleway"/>
              <a:buNone/>
              <a:defRPr sz="384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84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84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84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84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84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84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840" b="1">
                <a:latin typeface="Raleway"/>
                <a:ea typeface="Raleway"/>
                <a:cs typeface="Raleway"/>
                <a:sym typeface="Raleway"/>
              </a:defRPr>
            </a:lvl9pPr>
          </a:lstStyle>
          <a:p>
            <a:r>
              <a:rPr lang="en-US"/>
              <a:t>Click to edit Master subtitle style</a:t>
            </a:r>
            <a:endParaRPr/>
          </a:p>
        </p:txBody>
      </p:sp>
      <p:grpSp>
        <p:nvGrpSpPr>
          <p:cNvPr id="39" name="Google Shape;39;p5"/>
          <p:cNvGrpSpPr/>
          <p:nvPr/>
        </p:nvGrpSpPr>
        <p:grpSpPr>
          <a:xfrm>
            <a:off x="-2729619" y="-3688497"/>
            <a:ext cx="21716931" cy="12781282"/>
            <a:chOff x="-1706012" y="-2305311"/>
            <a:chExt cx="13573082" cy="7988301"/>
          </a:xfrm>
        </p:grpSpPr>
        <p:pic>
          <p:nvPicPr>
            <p:cNvPr id="40" name="Google Shape;40;p5"/>
            <p:cNvPicPr preferRelativeResize="0"/>
            <p:nvPr/>
          </p:nvPicPr>
          <p:blipFill>
            <a:blip r:embed="rId2">
              <a:alphaModFix/>
            </a:blip>
            <a:stretch>
              <a:fillRect/>
            </a:stretch>
          </p:blipFill>
          <p:spPr>
            <a:xfrm rot="10800000" flipH="1">
              <a:off x="6903349" y="-2305311"/>
              <a:ext cx="4963722" cy="5143501"/>
            </a:xfrm>
            <a:prstGeom prst="rect">
              <a:avLst/>
            </a:prstGeom>
            <a:noFill/>
            <a:ln>
              <a:noFill/>
            </a:ln>
          </p:spPr>
        </p:pic>
        <p:pic>
          <p:nvPicPr>
            <p:cNvPr id="41" name="Google Shape;41;p5"/>
            <p:cNvPicPr preferRelativeResize="0"/>
            <p:nvPr/>
          </p:nvPicPr>
          <p:blipFill>
            <a:blip r:embed="rId3">
              <a:alphaModFix/>
            </a:blip>
            <a:stretch>
              <a:fillRect/>
            </a:stretch>
          </p:blipFill>
          <p:spPr>
            <a:xfrm>
              <a:off x="-1706012" y="539489"/>
              <a:ext cx="2212193" cy="5143501"/>
            </a:xfrm>
            <a:prstGeom prst="rect">
              <a:avLst/>
            </a:prstGeom>
            <a:noFill/>
            <a:ln>
              <a:noFill/>
            </a:ln>
          </p:spPr>
        </p:pic>
      </p:grpSp>
      <p:pic>
        <p:nvPicPr>
          <p:cNvPr id="42" name="Google Shape;42;p5"/>
          <p:cNvPicPr preferRelativeResize="0"/>
          <p:nvPr/>
        </p:nvPicPr>
        <p:blipFill>
          <a:blip r:embed="rId4">
            <a:alphaModFix/>
          </a:blip>
          <a:stretch>
            <a:fillRect/>
          </a:stretch>
        </p:blipFill>
        <p:spPr>
          <a:xfrm rot="-5400000">
            <a:off x="8636135" y="4531943"/>
            <a:ext cx="5709042" cy="8229602"/>
          </a:xfrm>
          <a:prstGeom prst="rect">
            <a:avLst/>
          </a:prstGeom>
          <a:noFill/>
          <a:ln>
            <a:noFill/>
          </a:ln>
        </p:spPr>
      </p:pic>
    </p:spTree>
    <p:extLst>
      <p:ext uri="{BB962C8B-B14F-4D97-AF65-F5344CB8AC3E}">
        <p14:creationId xmlns:p14="http://schemas.microsoft.com/office/powerpoint/2010/main" val="24631865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grpSp>
        <p:nvGrpSpPr>
          <p:cNvPr id="44" name="Google Shape;44;p6"/>
          <p:cNvGrpSpPr/>
          <p:nvPr/>
        </p:nvGrpSpPr>
        <p:grpSpPr>
          <a:xfrm>
            <a:off x="-6524754" y="-5365620"/>
            <a:ext cx="21783744" cy="16431605"/>
            <a:chOff x="-4077971" y="-3353513"/>
            <a:chExt cx="13614840" cy="10269753"/>
          </a:xfrm>
        </p:grpSpPr>
        <p:pic>
          <p:nvPicPr>
            <p:cNvPr id="45" name="Google Shape;45;p6"/>
            <p:cNvPicPr preferRelativeResize="0"/>
            <p:nvPr/>
          </p:nvPicPr>
          <p:blipFill>
            <a:blip r:embed="rId2">
              <a:alphaModFix/>
            </a:blip>
            <a:stretch>
              <a:fillRect/>
            </a:stretch>
          </p:blipFill>
          <p:spPr>
            <a:xfrm>
              <a:off x="7324676" y="1772739"/>
              <a:ext cx="2212193" cy="5143501"/>
            </a:xfrm>
            <a:prstGeom prst="rect">
              <a:avLst/>
            </a:prstGeom>
            <a:noFill/>
            <a:ln>
              <a:noFill/>
            </a:ln>
          </p:spPr>
        </p:pic>
        <p:pic>
          <p:nvPicPr>
            <p:cNvPr id="46" name="Google Shape;46;p6"/>
            <p:cNvPicPr preferRelativeResize="0"/>
            <p:nvPr/>
          </p:nvPicPr>
          <p:blipFill>
            <a:blip r:embed="rId3">
              <a:alphaModFix/>
            </a:blip>
            <a:stretch>
              <a:fillRect/>
            </a:stretch>
          </p:blipFill>
          <p:spPr>
            <a:xfrm rot="2146076">
              <a:off x="-3042875" y="-2387912"/>
              <a:ext cx="4963722" cy="5143501"/>
            </a:xfrm>
            <a:prstGeom prst="rect">
              <a:avLst/>
            </a:prstGeom>
            <a:noFill/>
            <a:ln>
              <a:noFill/>
            </a:ln>
          </p:spPr>
        </p:pic>
      </p:grpSp>
      <p:grpSp>
        <p:nvGrpSpPr>
          <p:cNvPr id="47" name="Google Shape;47;p6"/>
          <p:cNvGrpSpPr/>
          <p:nvPr/>
        </p:nvGrpSpPr>
        <p:grpSpPr>
          <a:xfrm>
            <a:off x="-2748346" y="-3926899"/>
            <a:ext cx="21325002" cy="18622682"/>
            <a:chOff x="-1717716" y="-2454312"/>
            <a:chExt cx="13328126" cy="11639176"/>
          </a:xfrm>
        </p:grpSpPr>
        <p:pic>
          <p:nvPicPr>
            <p:cNvPr id="48" name="Google Shape;48;p6"/>
            <p:cNvPicPr preferRelativeResize="0"/>
            <p:nvPr/>
          </p:nvPicPr>
          <p:blipFill>
            <a:blip r:embed="rId4">
              <a:alphaModFix/>
            </a:blip>
            <a:stretch>
              <a:fillRect/>
            </a:stretch>
          </p:blipFill>
          <p:spPr>
            <a:xfrm rot="5400000" flipH="1">
              <a:off x="7254584" y="-3241986"/>
              <a:ext cx="3568151" cy="5143501"/>
            </a:xfrm>
            <a:prstGeom prst="rect">
              <a:avLst/>
            </a:prstGeom>
            <a:noFill/>
            <a:ln>
              <a:noFill/>
            </a:ln>
          </p:spPr>
        </p:pic>
        <p:pic>
          <p:nvPicPr>
            <p:cNvPr id="49" name="Google Shape;49;p6"/>
            <p:cNvPicPr preferRelativeResize="0"/>
            <p:nvPr/>
          </p:nvPicPr>
          <p:blipFill>
            <a:blip r:embed="rId4">
              <a:alphaModFix/>
            </a:blip>
            <a:stretch>
              <a:fillRect/>
            </a:stretch>
          </p:blipFill>
          <p:spPr>
            <a:xfrm>
              <a:off x="-1717716" y="4041364"/>
              <a:ext cx="3568151" cy="5143501"/>
            </a:xfrm>
            <a:prstGeom prst="rect">
              <a:avLst/>
            </a:prstGeom>
            <a:noFill/>
            <a:ln>
              <a:noFill/>
            </a:ln>
          </p:spPr>
        </p:pic>
      </p:grpSp>
      <p:sp>
        <p:nvSpPr>
          <p:cNvPr id="50" name="Google Shape;50;p6"/>
          <p:cNvSpPr txBox="1">
            <a:spLocks noGrp="1"/>
          </p:cNvSpPr>
          <p:nvPr>
            <p:ph type="title"/>
          </p:nvPr>
        </p:nvSpPr>
        <p:spPr>
          <a:xfrm>
            <a:off x="1152000" y="712040"/>
            <a:ext cx="12326400" cy="91632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98823290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rot="10800000" flipH="1">
            <a:off x="7588279" y="-304497"/>
            <a:ext cx="7941955" cy="8229602"/>
          </a:xfrm>
          <a:prstGeom prst="rect">
            <a:avLst/>
          </a:prstGeom>
          <a:noFill/>
          <a:ln>
            <a:noFill/>
          </a:ln>
        </p:spPr>
      </p:pic>
      <p:grpSp>
        <p:nvGrpSpPr>
          <p:cNvPr id="53" name="Google Shape;53;p7"/>
          <p:cNvGrpSpPr/>
          <p:nvPr/>
        </p:nvGrpSpPr>
        <p:grpSpPr>
          <a:xfrm>
            <a:off x="-3770515" y="1322760"/>
            <a:ext cx="21963331" cy="10882022"/>
            <a:chOff x="-2356572" y="826725"/>
            <a:chExt cx="13727082" cy="6801264"/>
          </a:xfrm>
        </p:grpSpPr>
        <p:pic>
          <p:nvPicPr>
            <p:cNvPr id="54" name="Google Shape;54;p7"/>
            <p:cNvPicPr preferRelativeResize="0"/>
            <p:nvPr/>
          </p:nvPicPr>
          <p:blipFill>
            <a:blip r:embed="rId3">
              <a:alphaModFix/>
            </a:blip>
            <a:stretch>
              <a:fillRect/>
            </a:stretch>
          </p:blipFill>
          <p:spPr>
            <a:xfrm>
              <a:off x="7802359" y="2484489"/>
              <a:ext cx="3568151" cy="5143501"/>
            </a:xfrm>
            <a:prstGeom prst="rect">
              <a:avLst/>
            </a:prstGeom>
            <a:noFill/>
            <a:ln>
              <a:noFill/>
            </a:ln>
          </p:spPr>
        </p:pic>
        <p:pic>
          <p:nvPicPr>
            <p:cNvPr id="55" name="Google Shape;55;p7"/>
            <p:cNvPicPr preferRelativeResize="0"/>
            <p:nvPr/>
          </p:nvPicPr>
          <p:blipFill>
            <a:blip r:embed="rId4">
              <a:alphaModFix/>
            </a:blip>
            <a:stretch>
              <a:fillRect/>
            </a:stretch>
          </p:blipFill>
          <p:spPr>
            <a:xfrm rot="-5235329">
              <a:off x="-2385792" y="1103663"/>
              <a:ext cx="5457352" cy="5143501"/>
            </a:xfrm>
            <a:prstGeom prst="rect">
              <a:avLst/>
            </a:prstGeom>
            <a:noFill/>
            <a:ln>
              <a:noFill/>
            </a:ln>
          </p:spPr>
        </p:pic>
      </p:grpSp>
      <p:sp>
        <p:nvSpPr>
          <p:cNvPr id="56" name="Google Shape;56;p7"/>
          <p:cNvSpPr txBox="1">
            <a:spLocks noGrp="1"/>
          </p:cNvSpPr>
          <p:nvPr>
            <p:ph type="title"/>
          </p:nvPr>
        </p:nvSpPr>
        <p:spPr>
          <a:xfrm>
            <a:off x="1299160" y="1406160"/>
            <a:ext cx="6556320" cy="164448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57" name="Google Shape;57;p7"/>
          <p:cNvSpPr txBox="1">
            <a:spLocks noGrp="1"/>
          </p:cNvSpPr>
          <p:nvPr>
            <p:ph type="subTitle" idx="1"/>
          </p:nvPr>
        </p:nvSpPr>
        <p:spPr>
          <a:xfrm>
            <a:off x="1299160" y="3146160"/>
            <a:ext cx="6556320" cy="367728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6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r>
              <a:rPr lang="en-US"/>
              <a:t>Click to edit Master subtitle style</a:t>
            </a:r>
            <a:endParaRPr/>
          </a:p>
        </p:txBody>
      </p:sp>
      <p:sp>
        <p:nvSpPr>
          <p:cNvPr id="58" name="Google Shape;58;p7"/>
          <p:cNvSpPr>
            <a:spLocks noGrp="1"/>
          </p:cNvSpPr>
          <p:nvPr>
            <p:ph type="pic" idx="2"/>
          </p:nvPr>
        </p:nvSpPr>
        <p:spPr>
          <a:xfrm>
            <a:off x="8368560" y="1401120"/>
            <a:ext cx="5423520" cy="5427360"/>
          </a:xfrm>
          <a:prstGeom prst="ellipse">
            <a:avLst/>
          </a:prstGeom>
          <a:noFill/>
          <a:ln>
            <a:noFill/>
          </a:ln>
        </p:spPr>
      </p:sp>
    </p:spTree>
    <p:extLst>
      <p:ext uri="{BB962C8B-B14F-4D97-AF65-F5344CB8AC3E}">
        <p14:creationId xmlns:p14="http://schemas.microsoft.com/office/powerpoint/2010/main" val="2537542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9"/>
        <p:cNvGrpSpPr/>
        <p:nvPr/>
      </p:nvGrpSpPr>
      <p:grpSpPr>
        <a:xfrm>
          <a:off x="0" y="0"/>
          <a:ext cx="0" cy="0"/>
          <a:chOff x="0" y="0"/>
          <a:chExt cx="0" cy="0"/>
        </a:xfrm>
      </p:grpSpPr>
      <p:grpSp>
        <p:nvGrpSpPr>
          <p:cNvPr id="60" name="Google Shape;60;p8"/>
          <p:cNvGrpSpPr/>
          <p:nvPr/>
        </p:nvGrpSpPr>
        <p:grpSpPr>
          <a:xfrm>
            <a:off x="-2818620" y="-3616647"/>
            <a:ext cx="21513067" cy="15317613"/>
            <a:chOff x="-1761638" y="-2260404"/>
            <a:chExt cx="13445667" cy="9573508"/>
          </a:xfrm>
        </p:grpSpPr>
        <p:pic>
          <p:nvPicPr>
            <p:cNvPr id="61" name="Google Shape;61;p8"/>
            <p:cNvPicPr preferRelativeResize="0"/>
            <p:nvPr/>
          </p:nvPicPr>
          <p:blipFill>
            <a:blip r:embed="rId2">
              <a:alphaModFix/>
            </a:blip>
            <a:stretch>
              <a:fillRect/>
            </a:stretch>
          </p:blipFill>
          <p:spPr>
            <a:xfrm rot="4894599">
              <a:off x="6011633" y="-1756187"/>
              <a:ext cx="5457351" cy="5143500"/>
            </a:xfrm>
            <a:prstGeom prst="rect">
              <a:avLst/>
            </a:prstGeom>
            <a:noFill/>
            <a:ln>
              <a:noFill/>
            </a:ln>
          </p:spPr>
        </p:pic>
        <p:pic>
          <p:nvPicPr>
            <p:cNvPr id="62" name="Google Shape;62;p8"/>
            <p:cNvPicPr preferRelativeResize="0"/>
            <p:nvPr/>
          </p:nvPicPr>
          <p:blipFill>
            <a:blip r:embed="rId2">
              <a:alphaModFix/>
            </a:blip>
            <a:stretch>
              <a:fillRect/>
            </a:stretch>
          </p:blipFill>
          <p:spPr>
            <a:xfrm rot="-5905401">
              <a:off x="-1546592" y="1665388"/>
              <a:ext cx="5457351" cy="5143500"/>
            </a:xfrm>
            <a:prstGeom prst="rect">
              <a:avLst/>
            </a:prstGeom>
            <a:noFill/>
            <a:ln>
              <a:noFill/>
            </a:ln>
          </p:spPr>
        </p:pic>
      </p:grpSp>
      <p:grpSp>
        <p:nvGrpSpPr>
          <p:cNvPr id="63" name="Google Shape;63;p8"/>
          <p:cNvGrpSpPr/>
          <p:nvPr/>
        </p:nvGrpSpPr>
        <p:grpSpPr>
          <a:xfrm>
            <a:off x="-1663819" y="-1348418"/>
            <a:ext cx="17860309" cy="11592042"/>
            <a:chOff x="-1039887" y="-842761"/>
            <a:chExt cx="11162693" cy="7245026"/>
          </a:xfrm>
        </p:grpSpPr>
        <p:pic>
          <p:nvPicPr>
            <p:cNvPr id="64" name="Google Shape;64;p8"/>
            <p:cNvPicPr preferRelativeResize="0"/>
            <p:nvPr/>
          </p:nvPicPr>
          <p:blipFill>
            <a:blip r:embed="rId3">
              <a:alphaModFix/>
            </a:blip>
            <a:stretch>
              <a:fillRect/>
            </a:stretch>
          </p:blipFill>
          <p:spPr>
            <a:xfrm>
              <a:off x="-1039887" y="-842761"/>
              <a:ext cx="2212193" cy="5143501"/>
            </a:xfrm>
            <a:prstGeom prst="rect">
              <a:avLst/>
            </a:prstGeom>
            <a:noFill/>
            <a:ln>
              <a:noFill/>
            </a:ln>
          </p:spPr>
        </p:pic>
        <p:pic>
          <p:nvPicPr>
            <p:cNvPr id="65" name="Google Shape;65;p8"/>
            <p:cNvPicPr preferRelativeResize="0"/>
            <p:nvPr/>
          </p:nvPicPr>
          <p:blipFill>
            <a:blip r:embed="rId3">
              <a:alphaModFix/>
            </a:blip>
            <a:stretch>
              <a:fillRect/>
            </a:stretch>
          </p:blipFill>
          <p:spPr>
            <a:xfrm flipH="1">
              <a:off x="7910613" y="1258764"/>
              <a:ext cx="2212193" cy="5143501"/>
            </a:xfrm>
            <a:prstGeom prst="rect">
              <a:avLst/>
            </a:prstGeom>
            <a:noFill/>
            <a:ln>
              <a:noFill/>
            </a:ln>
          </p:spPr>
        </p:pic>
      </p:grpSp>
      <p:sp>
        <p:nvSpPr>
          <p:cNvPr id="66" name="Google Shape;66;p8"/>
          <p:cNvSpPr txBox="1">
            <a:spLocks noGrp="1"/>
          </p:cNvSpPr>
          <p:nvPr>
            <p:ph type="title"/>
          </p:nvPr>
        </p:nvSpPr>
        <p:spPr>
          <a:xfrm>
            <a:off x="3708720" y="2091360"/>
            <a:ext cx="7212960" cy="404688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9600"/>
            </a:lvl1pPr>
            <a:lvl2pPr lvl="1">
              <a:spcBef>
                <a:spcPts val="0"/>
              </a:spcBef>
              <a:spcAft>
                <a:spcPts val="0"/>
              </a:spcAft>
              <a:buSzPts val="4800"/>
              <a:buNone/>
              <a:defRPr sz="7680"/>
            </a:lvl2pPr>
            <a:lvl3pPr lvl="2">
              <a:spcBef>
                <a:spcPts val="0"/>
              </a:spcBef>
              <a:spcAft>
                <a:spcPts val="0"/>
              </a:spcAft>
              <a:buSzPts val="4800"/>
              <a:buNone/>
              <a:defRPr sz="7680"/>
            </a:lvl3pPr>
            <a:lvl4pPr lvl="3">
              <a:spcBef>
                <a:spcPts val="0"/>
              </a:spcBef>
              <a:spcAft>
                <a:spcPts val="0"/>
              </a:spcAft>
              <a:buSzPts val="4800"/>
              <a:buNone/>
              <a:defRPr sz="7680"/>
            </a:lvl4pPr>
            <a:lvl5pPr lvl="4">
              <a:spcBef>
                <a:spcPts val="0"/>
              </a:spcBef>
              <a:spcAft>
                <a:spcPts val="0"/>
              </a:spcAft>
              <a:buSzPts val="4800"/>
              <a:buNone/>
              <a:defRPr sz="7680"/>
            </a:lvl5pPr>
            <a:lvl6pPr lvl="5">
              <a:spcBef>
                <a:spcPts val="0"/>
              </a:spcBef>
              <a:spcAft>
                <a:spcPts val="0"/>
              </a:spcAft>
              <a:buSzPts val="4800"/>
              <a:buNone/>
              <a:defRPr sz="7680"/>
            </a:lvl6pPr>
            <a:lvl7pPr lvl="6">
              <a:spcBef>
                <a:spcPts val="0"/>
              </a:spcBef>
              <a:spcAft>
                <a:spcPts val="0"/>
              </a:spcAft>
              <a:buSzPts val="4800"/>
              <a:buNone/>
              <a:defRPr sz="7680"/>
            </a:lvl7pPr>
            <a:lvl8pPr lvl="7">
              <a:spcBef>
                <a:spcPts val="0"/>
              </a:spcBef>
              <a:spcAft>
                <a:spcPts val="0"/>
              </a:spcAft>
              <a:buSzPts val="4800"/>
              <a:buNone/>
              <a:defRPr sz="7680"/>
            </a:lvl8pPr>
            <a:lvl9pPr lvl="8">
              <a:spcBef>
                <a:spcPts val="0"/>
              </a:spcBef>
              <a:spcAft>
                <a:spcPts val="0"/>
              </a:spcAft>
              <a:buSzPts val="4800"/>
              <a:buNone/>
              <a:defRPr sz="7680"/>
            </a:lvl9pPr>
          </a:lstStyle>
          <a:p>
            <a:r>
              <a:rPr lang="en-US"/>
              <a:t>Click to edit Master title style</a:t>
            </a:r>
            <a:endParaRPr/>
          </a:p>
        </p:txBody>
      </p:sp>
    </p:spTree>
    <p:extLst>
      <p:ext uri="{BB962C8B-B14F-4D97-AF65-F5344CB8AC3E}">
        <p14:creationId xmlns:p14="http://schemas.microsoft.com/office/powerpoint/2010/main" val="130438266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7"/>
        <p:cNvGrpSpPr/>
        <p:nvPr/>
      </p:nvGrpSpPr>
      <p:grpSpPr>
        <a:xfrm>
          <a:off x="0" y="0"/>
          <a:ext cx="0" cy="0"/>
          <a:chOff x="0" y="0"/>
          <a:chExt cx="0" cy="0"/>
        </a:xfrm>
      </p:grpSpPr>
      <p:pic>
        <p:nvPicPr>
          <p:cNvPr id="68" name="Google Shape;68;p9"/>
          <p:cNvPicPr preferRelativeResize="0"/>
          <p:nvPr/>
        </p:nvPicPr>
        <p:blipFill>
          <a:blip r:embed="rId2">
            <a:alphaModFix/>
          </a:blip>
          <a:stretch>
            <a:fillRect/>
          </a:stretch>
        </p:blipFill>
        <p:spPr>
          <a:xfrm>
            <a:off x="3344223" y="4920063"/>
            <a:ext cx="7941955" cy="8229602"/>
          </a:xfrm>
          <a:prstGeom prst="rect">
            <a:avLst/>
          </a:prstGeom>
          <a:noFill/>
          <a:ln>
            <a:noFill/>
          </a:ln>
        </p:spPr>
      </p:pic>
      <p:grpSp>
        <p:nvGrpSpPr>
          <p:cNvPr id="69" name="Google Shape;69;p9"/>
          <p:cNvGrpSpPr/>
          <p:nvPr/>
        </p:nvGrpSpPr>
        <p:grpSpPr>
          <a:xfrm>
            <a:off x="-4130506" y="-2412738"/>
            <a:ext cx="22265562" cy="12728602"/>
            <a:chOff x="-2581566" y="-1507961"/>
            <a:chExt cx="13915976" cy="7955376"/>
          </a:xfrm>
        </p:grpSpPr>
        <p:pic>
          <p:nvPicPr>
            <p:cNvPr id="70" name="Google Shape;70;p9"/>
            <p:cNvPicPr preferRelativeResize="0"/>
            <p:nvPr/>
          </p:nvPicPr>
          <p:blipFill>
            <a:blip r:embed="rId3">
              <a:alphaModFix/>
            </a:blip>
            <a:stretch>
              <a:fillRect/>
            </a:stretch>
          </p:blipFill>
          <p:spPr>
            <a:xfrm>
              <a:off x="7766259" y="1303914"/>
              <a:ext cx="3568151" cy="5143501"/>
            </a:xfrm>
            <a:prstGeom prst="rect">
              <a:avLst/>
            </a:prstGeom>
            <a:noFill/>
            <a:ln>
              <a:noFill/>
            </a:ln>
          </p:spPr>
        </p:pic>
        <p:pic>
          <p:nvPicPr>
            <p:cNvPr id="71" name="Google Shape;71;p9"/>
            <p:cNvPicPr preferRelativeResize="0"/>
            <p:nvPr/>
          </p:nvPicPr>
          <p:blipFill>
            <a:blip r:embed="rId3">
              <a:alphaModFix/>
            </a:blip>
            <a:stretch>
              <a:fillRect/>
            </a:stretch>
          </p:blipFill>
          <p:spPr>
            <a:xfrm rot="10800000">
              <a:off x="-2581566" y="-1507961"/>
              <a:ext cx="3568151" cy="5143501"/>
            </a:xfrm>
            <a:prstGeom prst="rect">
              <a:avLst/>
            </a:prstGeom>
            <a:noFill/>
            <a:ln>
              <a:noFill/>
            </a:ln>
          </p:spPr>
        </p:pic>
      </p:grpSp>
      <p:sp>
        <p:nvSpPr>
          <p:cNvPr id="72" name="Google Shape;72;p9"/>
          <p:cNvSpPr txBox="1">
            <a:spLocks noGrp="1"/>
          </p:cNvSpPr>
          <p:nvPr>
            <p:ph type="title"/>
          </p:nvPr>
        </p:nvSpPr>
        <p:spPr>
          <a:xfrm>
            <a:off x="3416880" y="1902560"/>
            <a:ext cx="7796640" cy="314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9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73" name="Google Shape;73;p9"/>
          <p:cNvSpPr txBox="1">
            <a:spLocks noGrp="1"/>
          </p:cNvSpPr>
          <p:nvPr>
            <p:ph type="subTitle" idx="1"/>
          </p:nvPr>
        </p:nvSpPr>
        <p:spPr>
          <a:xfrm>
            <a:off x="3416880" y="5045600"/>
            <a:ext cx="7796640" cy="107376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56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Tree>
    <p:extLst>
      <p:ext uri="{BB962C8B-B14F-4D97-AF65-F5344CB8AC3E}">
        <p14:creationId xmlns:p14="http://schemas.microsoft.com/office/powerpoint/2010/main" val="9745888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14630400" cy="8229600"/>
          </a:xfrm>
          <a:prstGeom prst="rect">
            <a:avLst/>
          </a:prstGeom>
          <a:noFill/>
          <a:ln>
            <a:noFill/>
          </a:ln>
        </p:spPr>
      </p:sp>
      <p:sp>
        <p:nvSpPr>
          <p:cNvPr id="76" name="Google Shape;76;p10"/>
          <p:cNvSpPr txBox="1">
            <a:spLocks noGrp="1"/>
          </p:cNvSpPr>
          <p:nvPr>
            <p:ph type="title"/>
          </p:nvPr>
        </p:nvSpPr>
        <p:spPr>
          <a:xfrm>
            <a:off x="3118080" y="6423120"/>
            <a:ext cx="8394240" cy="70656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2880">
                <a:solidFill>
                  <a:schemeClr val="lt1"/>
                </a:solidFill>
              </a:defRPr>
            </a:lvl1pPr>
            <a:lvl2pPr lvl="1" algn="ctr" rtl="0">
              <a:spcBef>
                <a:spcPts val="0"/>
              </a:spcBef>
              <a:spcAft>
                <a:spcPts val="0"/>
              </a:spcAft>
              <a:buSzPts val="1800"/>
              <a:buNone/>
              <a:defRPr sz="2880"/>
            </a:lvl2pPr>
            <a:lvl3pPr lvl="2" algn="ctr" rtl="0">
              <a:spcBef>
                <a:spcPts val="0"/>
              </a:spcBef>
              <a:spcAft>
                <a:spcPts val="0"/>
              </a:spcAft>
              <a:buSzPts val="1800"/>
              <a:buNone/>
              <a:defRPr sz="2880"/>
            </a:lvl3pPr>
            <a:lvl4pPr lvl="3" algn="ctr" rtl="0">
              <a:spcBef>
                <a:spcPts val="0"/>
              </a:spcBef>
              <a:spcAft>
                <a:spcPts val="0"/>
              </a:spcAft>
              <a:buSzPts val="1800"/>
              <a:buNone/>
              <a:defRPr sz="2880"/>
            </a:lvl4pPr>
            <a:lvl5pPr lvl="4" algn="ctr" rtl="0">
              <a:spcBef>
                <a:spcPts val="0"/>
              </a:spcBef>
              <a:spcAft>
                <a:spcPts val="0"/>
              </a:spcAft>
              <a:buSzPts val="1800"/>
              <a:buNone/>
              <a:defRPr sz="2880"/>
            </a:lvl5pPr>
            <a:lvl6pPr lvl="5" algn="ctr" rtl="0">
              <a:spcBef>
                <a:spcPts val="0"/>
              </a:spcBef>
              <a:spcAft>
                <a:spcPts val="0"/>
              </a:spcAft>
              <a:buSzPts val="1800"/>
              <a:buNone/>
              <a:defRPr sz="2880"/>
            </a:lvl6pPr>
            <a:lvl7pPr lvl="6" algn="ctr" rtl="0">
              <a:spcBef>
                <a:spcPts val="0"/>
              </a:spcBef>
              <a:spcAft>
                <a:spcPts val="0"/>
              </a:spcAft>
              <a:buSzPts val="1800"/>
              <a:buNone/>
              <a:defRPr sz="2880"/>
            </a:lvl7pPr>
            <a:lvl8pPr lvl="7" algn="ctr" rtl="0">
              <a:spcBef>
                <a:spcPts val="0"/>
              </a:spcBef>
              <a:spcAft>
                <a:spcPts val="0"/>
              </a:spcAft>
              <a:buSzPts val="1800"/>
              <a:buNone/>
              <a:defRPr sz="2880"/>
            </a:lvl8pPr>
            <a:lvl9pPr lvl="8" algn="ctr" rtl="0">
              <a:spcBef>
                <a:spcPts val="0"/>
              </a:spcBef>
              <a:spcAft>
                <a:spcPts val="0"/>
              </a:spcAft>
              <a:buSzPts val="1800"/>
              <a:buNone/>
              <a:defRPr sz="2880"/>
            </a:lvl9pPr>
          </a:lstStyle>
          <a:p>
            <a:r>
              <a:rPr lang="en-US"/>
              <a:t>Click to edit Master title style</a:t>
            </a:r>
            <a:endParaRPr/>
          </a:p>
        </p:txBody>
      </p:sp>
    </p:spTree>
    <p:extLst>
      <p:ext uri="{BB962C8B-B14F-4D97-AF65-F5344CB8AC3E}">
        <p14:creationId xmlns:p14="http://schemas.microsoft.com/office/powerpoint/2010/main" val="9046414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1160" y="712040"/>
            <a:ext cx="12348000" cy="91632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1pPr>
            <a:lvl2pPr lvl="1"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2pPr>
            <a:lvl3pPr lvl="2"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3pPr>
            <a:lvl4pPr lvl="3"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4pPr>
            <a:lvl5pPr lvl="4"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5pPr>
            <a:lvl6pPr lvl="5"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6pPr>
            <a:lvl7pPr lvl="6"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7pPr>
            <a:lvl8pPr lvl="7"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8pPr>
            <a:lvl9pPr lvl="8" rtl="0">
              <a:spcBef>
                <a:spcPts val="0"/>
              </a:spcBef>
              <a:spcAft>
                <a:spcPts val="0"/>
              </a:spcAft>
              <a:buClr>
                <a:schemeClr val="dk1"/>
              </a:buClr>
              <a:buSzPts val="3000"/>
              <a:buFont typeface="Inter Tight SemiBold"/>
              <a:buNone/>
              <a:defRPr sz="3000">
                <a:solidFill>
                  <a:schemeClr val="dk1"/>
                </a:solidFill>
                <a:latin typeface="Inter Tight SemiBold"/>
                <a:ea typeface="Inter Tight SemiBold"/>
                <a:cs typeface="Inter Tight SemiBold"/>
                <a:sym typeface="Inter Tight SemiBold"/>
              </a:defRPr>
            </a:lvl9pPr>
          </a:lstStyle>
          <a:p>
            <a:endParaRPr/>
          </a:p>
        </p:txBody>
      </p:sp>
      <p:sp>
        <p:nvSpPr>
          <p:cNvPr id="7" name="Google Shape;7;p1"/>
          <p:cNvSpPr txBox="1">
            <a:spLocks noGrp="1"/>
          </p:cNvSpPr>
          <p:nvPr>
            <p:ph type="body" idx="1"/>
          </p:nvPr>
        </p:nvSpPr>
        <p:spPr>
          <a:xfrm>
            <a:off x="1141160" y="1843960"/>
            <a:ext cx="12348000" cy="546624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1pPr>
            <a:lvl2pPr marL="914400" lvl="1"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2pPr>
            <a:lvl3pPr marL="1371600" lvl="2"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3pPr>
            <a:lvl4pPr marL="1828800" lvl="3"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4pPr>
            <a:lvl5pPr marL="2286000" lvl="4"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5pPr>
            <a:lvl6pPr marL="2743200" lvl="5"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6pPr>
            <a:lvl7pPr marL="3200400" lvl="6"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7pPr>
            <a:lvl8pPr marL="3657600" lvl="7"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8pPr>
            <a:lvl9pPr marL="4114800" lvl="8" indent="-304800">
              <a:lnSpc>
                <a:spcPct val="100000"/>
              </a:lnSpc>
              <a:spcBef>
                <a:spcPts val="0"/>
              </a:spcBef>
              <a:spcAft>
                <a:spcPts val="0"/>
              </a:spcAft>
              <a:buClr>
                <a:schemeClr val="dk1"/>
              </a:buClr>
              <a:buSzPts val="1200"/>
              <a:buFont typeface="Heebo"/>
              <a:buChar char="■"/>
              <a:defRPr sz="1200">
                <a:solidFill>
                  <a:schemeClr val="dk1"/>
                </a:solidFill>
                <a:latin typeface="Heebo"/>
                <a:ea typeface="Heebo"/>
                <a:cs typeface="Heebo"/>
                <a:sym typeface="Heebo"/>
              </a:defRPr>
            </a:lvl9pPr>
          </a:lstStyle>
          <a:p>
            <a:endParaRPr/>
          </a:p>
        </p:txBody>
      </p:sp>
    </p:spTree>
    <p:extLst>
      <p:ext uri="{BB962C8B-B14F-4D97-AF65-F5344CB8AC3E}">
        <p14:creationId xmlns:p14="http://schemas.microsoft.com/office/powerpoint/2010/main" val="2319164426"/>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1708960" y="1493520"/>
            <a:ext cx="11275680" cy="7718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6" name="Google Shape;236;p27"/>
          <p:cNvSpPr txBox="1">
            <a:spLocks noGrp="1"/>
          </p:cNvSpPr>
          <p:nvPr>
            <p:ph type="body" idx="1"/>
          </p:nvPr>
        </p:nvSpPr>
        <p:spPr>
          <a:xfrm>
            <a:off x="1708960" y="2712720"/>
            <a:ext cx="11275680" cy="4003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586452038"/>
      </p:ext>
    </p:extLst>
  </p:cSld>
  <p:clrMap bg1="lt1" tx1="dk1" bg2="dk2" tx2="lt2" accent1="accent1" accent2="accent2" accent3="accent3" accent4="accent4" accent5="accent5" accent6="accent6" hlink="hlink" folHlink="folHlink"/>
  <p:sldLayoutIdLst>
    <p:sldLayoutId id="2147483692" r:id="rId1"/>
    <p:sldLayoutId id="2147483693"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1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1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9.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09246" y="0"/>
            <a:ext cx="5621154" cy="8229600"/>
          </a:xfrm>
          <a:prstGeom prst="rect">
            <a:avLst/>
          </a:prstGeom>
        </p:spPr>
      </p:pic>
      <p:sp>
        <p:nvSpPr>
          <p:cNvPr id="3" name="Text 0"/>
          <p:cNvSpPr/>
          <p:nvPr/>
        </p:nvSpPr>
        <p:spPr>
          <a:xfrm>
            <a:off x="730329" y="574358"/>
            <a:ext cx="7683341" cy="4498777"/>
          </a:xfrm>
          <a:prstGeom prst="rect">
            <a:avLst/>
          </a:prstGeom>
          <a:noFill/>
          <a:ln/>
        </p:spPr>
        <p:txBody>
          <a:bodyPr wrap="square" lIns="0" tIns="0" rIns="0" bIns="0" rtlCol="0" anchor="t"/>
          <a:lstStyle/>
          <a:p>
            <a:pPr marL="0" indent="0">
              <a:lnSpc>
                <a:spcPts val="7050"/>
              </a:lnSpc>
              <a:buNone/>
            </a:pPr>
            <a:r>
              <a:rPr lang="en-US" sz="5650" dirty="0">
                <a:solidFill>
                  <a:srgbClr val="EDEDE8"/>
                </a:solidFill>
                <a:latin typeface="Tomorrow" pitchFamily="34" charset="0"/>
                <a:ea typeface="Tomorrow" pitchFamily="34" charset="-122"/>
                <a:cs typeface="Tomorrow" pitchFamily="34" charset="-120"/>
              </a:rPr>
              <a:t>Machine Learning for Sensorless Temperature Estimation of a BLDC </a:t>
            </a:r>
            <a:r>
              <a:rPr lang="en-US" sz="5650">
                <a:solidFill>
                  <a:srgbClr val="EDEDE8"/>
                </a:solidFill>
                <a:latin typeface="Tomorrow" pitchFamily="34" charset="0"/>
                <a:ea typeface="Tomorrow" pitchFamily="34" charset="-122"/>
                <a:cs typeface="Tomorrow" pitchFamily="34" charset="-120"/>
              </a:rPr>
              <a:t>Motor for ADAS</a:t>
            </a:r>
            <a:endParaRPr lang="en-US" sz="5650" dirty="0"/>
          </a:p>
        </p:txBody>
      </p:sp>
      <p:sp>
        <p:nvSpPr>
          <p:cNvPr id="4" name="Text 1"/>
          <p:cNvSpPr/>
          <p:nvPr/>
        </p:nvSpPr>
        <p:spPr>
          <a:xfrm>
            <a:off x="730329" y="5386030"/>
            <a:ext cx="7683341" cy="1669256"/>
          </a:xfrm>
          <a:prstGeom prst="rect">
            <a:avLst/>
          </a:prstGeom>
          <a:noFill/>
          <a:ln/>
        </p:spPr>
        <p:txBody>
          <a:bodyPr wrap="square" lIns="0" tIns="0" rIns="0" bIns="0" rtlCol="0" anchor="t"/>
          <a:lstStyle/>
          <a:p>
            <a:pPr marL="0" indent="0">
              <a:lnSpc>
                <a:spcPts val="2600"/>
              </a:lnSpc>
              <a:buNone/>
            </a:pPr>
            <a:r>
              <a:rPr lang="en-US" sz="1600" dirty="0">
                <a:solidFill>
                  <a:srgbClr val="C9C9C0"/>
                </a:solidFill>
                <a:latin typeface="Tomorrow" pitchFamily="34" charset="0"/>
                <a:ea typeface="Tomorrow" pitchFamily="34" charset="-122"/>
                <a:cs typeface="Tomorrow" pitchFamily="34" charset="-120"/>
              </a:rPr>
              <a:t>This presentation explores the application of machine learning techniques to accurately estimate the temperature of a brushless DC (BLDC) motor without the use of traditional temperature sensors. This innovative approach can enhance motor performance, improve reliability, and potentially extend the motor's lifespan.</a:t>
            </a:r>
            <a:endParaRPr lang="en-US" sz="1600" dirty="0"/>
          </a:p>
        </p:txBody>
      </p:sp>
      <p:sp>
        <p:nvSpPr>
          <p:cNvPr id="7" name="Text 3"/>
          <p:cNvSpPr/>
          <p:nvPr/>
        </p:nvSpPr>
        <p:spPr>
          <a:xfrm>
            <a:off x="1168479" y="7289959"/>
            <a:ext cx="1375529" cy="365165"/>
          </a:xfrm>
          <a:prstGeom prst="rect">
            <a:avLst/>
          </a:prstGeom>
          <a:noFill/>
          <a:ln/>
        </p:spPr>
        <p:txBody>
          <a:bodyPr wrap="none" lIns="0" tIns="0" rIns="0" bIns="0" rtlCol="0" anchor="t"/>
          <a:lstStyle/>
          <a:p>
            <a:pPr marL="0" indent="0" algn="l">
              <a:lnSpc>
                <a:spcPts val="2850"/>
              </a:lnSpc>
              <a:buNone/>
            </a:pPr>
            <a:endParaRPr lang="en-US" sz="2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4105B-77F4-F809-1DBA-50162337516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AEEFE90-0A1F-88E4-4D95-CE80266260E4}"/>
              </a:ext>
            </a:extLst>
          </p:cNvPr>
          <p:cNvSpPr/>
          <p:nvPr/>
        </p:nvSpPr>
        <p:spPr>
          <a:xfrm>
            <a:off x="718066" y="258451"/>
            <a:ext cx="5129213" cy="641152"/>
          </a:xfrm>
          <a:prstGeom prst="rect">
            <a:avLst/>
          </a:prstGeom>
          <a:noFill/>
          <a:ln/>
        </p:spPr>
        <p:txBody>
          <a:bodyPr wrap="none" lIns="0" tIns="0" rIns="0" bIns="0" rtlCol="0" anchor="t"/>
          <a:lstStyle/>
          <a:p>
            <a:pPr marL="0" indent="0">
              <a:lnSpc>
                <a:spcPts val="5000"/>
              </a:lnSpc>
              <a:buNone/>
            </a:pPr>
            <a:r>
              <a:rPr lang="en-US" sz="4000" dirty="0">
                <a:solidFill>
                  <a:schemeClr val="tx1"/>
                </a:solidFill>
                <a:latin typeface="Tomorrow" panose="020B0604020202020204" charset="0"/>
              </a:rPr>
              <a:t>Random Forrest</a:t>
            </a:r>
          </a:p>
        </p:txBody>
      </p:sp>
      <p:sp>
        <p:nvSpPr>
          <p:cNvPr id="20" name="TextBox 19">
            <a:extLst>
              <a:ext uri="{FF2B5EF4-FFF2-40B4-BE49-F238E27FC236}">
                <a16:creationId xmlns:a16="http://schemas.microsoft.com/office/drawing/2014/main" id="{58EE9016-705C-7DD7-122A-36995972FAE5}"/>
              </a:ext>
            </a:extLst>
          </p:cNvPr>
          <p:cNvSpPr txBox="1"/>
          <p:nvPr/>
        </p:nvSpPr>
        <p:spPr>
          <a:xfrm>
            <a:off x="718066" y="1648534"/>
            <a:ext cx="7453782" cy="4893647"/>
          </a:xfrm>
          <a:prstGeom prst="rect">
            <a:avLst/>
          </a:prstGeom>
          <a:noFill/>
        </p:spPr>
        <p:txBody>
          <a:bodyPr wrap="square" rtlCol="0">
            <a:spAutoFit/>
          </a:bodyPr>
          <a:lstStyle/>
          <a:p>
            <a:r>
              <a:rPr lang="en-US" sz="2400" dirty="0">
                <a:solidFill>
                  <a:schemeClr val="tx1"/>
                </a:solidFill>
                <a:latin typeface="Heebo" pitchFamily="2" charset="-79"/>
                <a:ea typeface="Cambria" panose="02040503050406030204" pitchFamily="18" charset="0"/>
                <a:cs typeface="Heebo" pitchFamily="2" charset="-79"/>
                <a:sym typeface="Wingdings" panose="05000000000000000000" pitchFamily="2" charset="2"/>
              </a:rPr>
              <a:t> </a:t>
            </a:r>
            <a:r>
              <a:rPr lang="en-US" sz="2400" dirty="0">
                <a:solidFill>
                  <a:schemeClr val="tx1"/>
                </a:solidFill>
                <a:latin typeface="Heebo" pitchFamily="2" charset="-79"/>
                <a:ea typeface="Cambria" panose="02040503050406030204" pitchFamily="18" charset="0"/>
                <a:cs typeface="Heebo" pitchFamily="2" charset="-79"/>
              </a:rPr>
              <a:t>Random Forest is an ensemble learning method that operates by constructing multiple decision trees during training and outputting the average prediction of the individual trees for regression tasks.</a:t>
            </a:r>
          </a:p>
          <a:p>
            <a:endParaRPr lang="en-US" sz="2400" dirty="0">
              <a:solidFill>
                <a:schemeClr val="tx1"/>
              </a:solidFill>
              <a:latin typeface="Heebo" pitchFamily="2" charset="-79"/>
              <a:ea typeface="Cambria" panose="02040503050406030204" pitchFamily="18" charset="0"/>
              <a:cs typeface="Heebo" pitchFamily="2" charset="-79"/>
            </a:endParaRPr>
          </a:p>
          <a:p>
            <a:r>
              <a:rPr lang="en-US" sz="2400" dirty="0">
                <a:solidFill>
                  <a:schemeClr val="tx1"/>
                </a:solidFill>
                <a:latin typeface="Heebo" pitchFamily="2" charset="-79"/>
                <a:ea typeface="Cambria" panose="02040503050406030204" pitchFamily="18" charset="0"/>
                <a:cs typeface="Heebo" pitchFamily="2" charset="-79"/>
                <a:sym typeface="Wingdings" panose="05000000000000000000" pitchFamily="2" charset="2"/>
              </a:rPr>
              <a:t> </a:t>
            </a:r>
            <a:r>
              <a:rPr lang="en-US" sz="2400" dirty="0">
                <a:solidFill>
                  <a:schemeClr val="tx1"/>
                </a:solidFill>
                <a:latin typeface="Heebo" pitchFamily="2" charset="-79"/>
                <a:ea typeface="Cambria" panose="02040503050406030204" pitchFamily="18" charset="0"/>
                <a:cs typeface="Heebo" pitchFamily="2" charset="-79"/>
              </a:rPr>
              <a:t>Each tree is trained on a random subset of the data, and at each split in the tree, a random subset of features is considered for splitting.</a:t>
            </a:r>
          </a:p>
          <a:p>
            <a:endParaRPr lang="en-US" sz="2400" dirty="0">
              <a:solidFill>
                <a:schemeClr val="tx1"/>
              </a:solidFill>
              <a:latin typeface="Heebo" pitchFamily="2" charset="-79"/>
              <a:ea typeface="Cambria" panose="02040503050406030204" pitchFamily="18" charset="0"/>
              <a:cs typeface="Heebo" pitchFamily="2" charset="-79"/>
            </a:endParaRPr>
          </a:p>
          <a:p>
            <a:r>
              <a:rPr lang="en-US" sz="2400" dirty="0">
                <a:solidFill>
                  <a:schemeClr val="tx1"/>
                </a:solidFill>
                <a:latin typeface="Heebo" pitchFamily="2" charset="-79"/>
                <a:ea typeface="Cambria" panose="02040503050406030204" pitchFamily="18" charset="0"/>
                <a:cs typeface="Heebo" pitchFamily="2" charset="-79"/>
                <a:sym typeface="Wingdings" panose="05000000000000000000" pitchFamily="2" charset="2"/>
              </a:rPr>
              <a:t> </a:t>
            </a:r>
            <a:r>
              <a:rPr lang="en-US" sz="2400" dirty="0">
                <a:solidFill>
                  <a:schemeClr val="tx1"/>
                </a:solidFill>
                <a:latin typeface="Heebo" pitchFamily="2" charset="-79"/>
                <a:ea typeface="Cambria" panose="02040503050406030204" pitchFamily="18" charset="0"/>
                <a:cs typeface="Heebo" pitchFamily="2" charset="-79"/>
              </a:rPr>
              <a:t>The prediction is made by averaging the predictions of all the trees in the forest. This reduces overfitting and improves accuracy compared to a single decision tree.</a:t>
            </a:r>
            <a:endParaRPr lang="en-IN" sz="2400" dirty="0">
              <a:solidFill>
                <a:schemeClr val="tx1"/>
              </a:solidFill>
              <a:latin typeface="Heebo" pitchFamily="2" charset="-79"/>
              <a:ea typeface="Cambria" panose="02040503050406030204" pitchFamily="18" charset="0"/>
              <a:cs typeface="Heebo" pitchFamily="2" charset="-79"/>
            </a:endParaRPr>
          </a:p>
        </p:txBody>
      </p:sp>
      <p:pic>
        <p:nvPicPr>
          <p:cNvPr id="23" name="Google Shape;829;p51">
            <a:extLst>
              <a:ext uri="{FF2B5EF4-FFF2-40B4-BE49-F238E27FC236}">
                <a16:creationId xmlns:a16="http://schemas.microsoft.com/office/drawing/2014/main" id="{476E8551-189D-8000-FE5B-E330EF936867}"/>
              </a:ext>
            </a:extLst>
          </p:cNvPr>
          <p:cNvPicPr preferRelativeResize="0"/>
          <p:nvPr/>
        </p:nvPicPr>
        <p:blipFill>
          <a:blip r:embed="rId3">
            <a:alphaModFix/>
          </a:blip>
          <a:stretch>
            <a:fillRect/>
          </a:stretch>
        </p:blipFill>
        <p:spPr>
          <a:xfrm rot="16690187">
            <a:off x="-571140" y="5746930"/>
            <a:ext cx="2578411" cy="3545543"/>
          </a:xfrm>
          <a:prstGeom prst="rect">
            <a:avLst/>
          </a:prstGeom>
          <a:noFill/>
          <a:ln>
            <a:noFill/>
          </a:ln>
        </p:spPr>
      </p:pic>
      <p:pic>
        <p:nvPicPr>
          <p:cNvPr id="24" name="Google Shape;829;p51">
            <a:extLst>
              <a:ext uri="{FF2B5EF4-FFF2-40B4-BE49-F238E27FC236}">
                <a16:creationId xmlns:a16="http://schemas.microsoft.com/office/drawing/2014/main" id="{F35AB39A-255D-CA84-107B-5AF7A5C38316}"/>
              </a:ext>
            </a:extLst>
          </p:cNvPr>
          <p:cNvPicPr preferRelativeResize="0"/>
          <p:nvPr/>
        </p:nvPicPr>
        <p:blipFill>
          <a:blip r:embed="rId3">
            <a:alphaModFix/>
          </a:blip>
          <a:stretch>
            <a:fillRect/>
          </a:stretch>
        </p:blipFill>
        <p:spPr>
          <a:xfrm rot="20270991">
            <a:off x="13252745" y="-1161622"/>
            <a:ext cx="3996358" cy="2575448"/>
          </a:xfrm>
          <a:prstGeom prst="rect">
            <a:avLst/>
          </a:prstGeom>
          <a:noFill/>
          <a:ln>
            <a:noFill/>
          </a:ln>
        </p:spPr>
      </p:pic>
      <p:pic>
        <p:nvPicPr>
          <p:cNvPr id="4" name="Picture 3">
            <a:extLst>
              <a:ext uri="{FF2B5EF4-FFF2-40B4-BE49-F238E27FC236}">
                <a16:creationId xmlns:a16="http://schemas.microsoft.com/office/drawing/2014/main" id="{88F823FC-0C2B-AAD0-F6D0-063C494E16D8}"/>
              </a:ext>
            </a:extLst>
          </p:cNvPr>
          <p:cNvPicPr>
            <a:picLocks noChangeAspect="1"/>
          </p:cNvPicPr>
          <p:nvPr/>
        </p:nvPicPr>
        <p:blipFill>
          <a:blip r:embed="rId4"/>
          <a:stretch>
            <a:fillRect/>
          </a:stretch>
        </p:blipFill>
        <p:spPr>
          <a:xfrm>
            <a:off x="9473662" y="1369673"/>
            <a:ext cx="4316359" cy="4198372"/>
          </a:xfrm>
          <a:prstGeom prst="rect">
            <a:avLst/>
          </a:prstGeom>
        </p:spPr>
      </p:pic>
      <p:pic>
        <p:nvPicPr>
          <p:cNvPr id="6" name="Picture 5">
            <a:extLst>
              <a:ext uri="{FF2B5EF4-FFF2-40B4-BE49-F238E27FC236}">
                <a16:creationId xmlns:a16="http://schemas.microsoft.com/office/drawing/2014/main" id="{6907B4CF-8908-95F9-9C20-0FAE134B9777}"/>
              </a:ext>
            </a:extLst>
          </p:cNvPr>
          <p:cNvPicPr>
            <a:picLocks noChangeAspect="1"/>
          </p:cNvPicPr>
          <p:nvPr/>
        </p:nvPicPr>
        <p:blipFill>
          <a:blip r:embed="rId5"/>
          <a:stretch>
            <a:fillRect/>
          </a:stretch>
        </p:blipFill>
        <p:spPr>
          <a:xfrm>
            <a:off x="9638991" y="5902027"/>
            <a:ext cx="4003530" cy="1009486"/>
          </a:xfrm>
          <a:prstGeom prst="rect">
            <a:avLst/>
          </a:prstGeom>
        </p:spPr>
      </p:pic>
    </p:spTree>
    <p:extLst>
      <p:ext uri="{BB962C8B-B14F-4D97-AF65-F5344CB8AC3E}">
        <p14:creationId xmlns:p14="http://schemas.microsoft.com/office/powerpoint/2010/main" val="4137898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2B5C-4923-C0BB-5F8B-70A3BA51FC7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9F81DE7-8079-24D1-E924-5DEBBDEB0026}"/>
              </a:ext>
            </a:extLst>
          </p:cNvPr>
          <p:cNvSpPr/>
          <p:nvPr/>
        </p:nvSpPr>
        <p:spPr>
          <a:xfrm>
            <a:off x="718066" y="396733"/>
            <a:ext cx="5129213" cy="641152"/>
          </a:xfrm>
          <a:prstGeom prst="rect">
            <a:avLst/>
          </a:prstGeom>
          <a:noFill/>
          <a:ln/>
        </p:spPr>
        <p:txBody>
          <a:bodyPr wrap="none" lIns="0" tIns="0" rIns="0" bIns="0" rtlCol="0" anchor="t"/>
          <a:lstStyle/>
          <a:p>
            <a:pPr marL="0" indent="0">
              <a:lnSpc>
                <a:spcPts val="5000"/>
              </a:lnSpc>
              <a:buNone/>
            </a:pPr>
            <a:r>
              <a:rPr lang="en-US" sz="4000" dirty="0">
                <a:solidFill>
                  <a:srgbClr val="EDEDE8"/>
                </a:solidFill>
                <a:latin typeface="Tomorrow" pitchFamily="34" charset="0"/>
              </a:rPr>
              <a:t>XGBoost Regressor</a:t>
            </a:r>
            <a:endParaRPr lang="en-US" sz="4000" dirty="0"/>
          </a:p>
        </p:txBody>
      </p:sp>
      <p:sp>
        <p:nvSpPr>
          <p:cNvPr id="20" name="TextBox 19">
            <a:extLst>
              <a:ext uri="{FF2B5EF4-FFF2-40B4-BE49-F238E27FC236}">
                <a16:creationId xmlns:a16="http://schemas.microsoft.com/office/drawing/2014/main" id="{958D001B-33D9-9949-007E-1B7507675D0A}"/>
              </a:ext>
            </a:extLst>
          </p:cNvPr>
          <p:cNvSpPr txBox="1"/>
          <p:nvPr/>
        </p:nvSpPr>
        <p:spPr>
          <a:xfrm>
            <a:off x="718065" y="1483310"/>
            <a:ext cx="8278978" cy="5262979"/>
          </a:xfrm>
          <a:prstGeom prst="rect">
            <a:avLst/>
          </a:prstGeom>
          <a:noFill/>
        </p:spPr>
        <p:txBody>
          <a:bodyPr wrap="square" rtlCol="0">
            <a:spAutoFit/>
          </a:bodyPr>
          <a:lstStyle/>
          <a:p>
            <a:r>
              <a:rPr lang="en-US" sz="2400" dirty="0">
                <a:solidFill>
                  <a:schemeClr val="tx1"/>
                </a:solidFill>
                <a:latin typeface="Heebo" pitchFamily="2" charset="-79"/>
                <a:ea typeface="Cambria" panose="02040503050406030204" pitchFamily="18" charset="0"/>
                <a:cs typeface="Heebo" pitchFamily="2" charset="-79"/>
                <a:sym typeface="Wingdings" panose="05000000000000000000" pitchFamily="2" charset="2"/>
              </a:rPr>
              <a:t> </a:t>
            </a:r>
            <a:r>
              <a:rPr lang="en-US" sz="2400" dirty="0">
                <a:solidFill>
                  <a:schemeClr val="tx1"/>
                </a:solidFill>
                <a:latin typeface="Heebo" pitchFamily="2" charset="-79"/>
                <a:ea typeface="Cambria" panose="02040503050406030204" pitchFamily="18" charset="0"/>
                <a:cs typeface="Heebo" pitchFamily="2" charset="-79"/>
              </a:rPr>
              <a:t>XGBoost (Extreme Gradient Boosting) is an efficient implementation of gradient boosting, which is a technique for building models in an ensemble fashion. It combines the predictions of multiple weak learners (usually decision trees) to create a strong model.</a:t>
            </a:r>
          </a:p>
          <a:p>
            <a:endParaRPr lang="en-US" sz="2400" dirty="0">
              <a:solidFill>
                <a:schemeClr val="tx1"/>
              </a:solidFill>
              <a:latin typeface="Heebo" pitchFamily="2" charset="-79"/>
              <a:ea typeface="Cambria" panose="02040503050406030204" pitchFamily="18" charset="0"/>
              <a:cs typeface="Heebo" pitchFamily="2" charset="-79"/>
            </a:endParaRPr>
          </a:p>
          <a:p>
            <a:r>
              <a:rPr lang="en-US" sz="2400" dirty="0">
                <a:solidFill>
                  <a:schemeClr val="tx1"/>
                </a:solidFill>
                <a:latin typeface="Heebo" pitchFamily="2" charset="-79"/>
                <a:ea typeface="Cambria" panose="02040503050406030204" pitchFamily="18" charset="0"/>
                <a:cs typeface="Heebo" pitchFamily="2" charset="-79"/>
                <a:sym typeface="Wingdings" panose="05000000000000000000" pitchFamily="2" charset="2"/>
              </a:rPr>
              <a:t> </a:t>
            </a:r>
            <a:r>
              <a:rPr lang="en-US" sz="2400" dirty="0">
                <a:solidFill>
                  <a:schemeClr val="tx1"/>
                </a:solidFill>
                <a:latin typeface="Heebo" pitchFamily="2" charset="-79"/>
                <a:ea typeface="Cambria" panose="02040503050406030204" pitchFamily="18" charset="0"/>
                <a:cs typeface="Heebo" pitchFamily="2" charset="-79"/>
              </a:rPr>
              <a:t>XGBoost builds trees sequentially, with each tree trying to correct the errors made by the previous ones. The loss function is minimized using gradient descent, and regularization helps to prevent overfitting.</a:t>
            </a:r>
          </a:p>
          <a:p>
            <a:endParaRPr lang="en-US" sz="2400" dirty="0">
              <a:solidFill>
                <a:schemeClr val="tx1"/>
              </a:solidFill>
              <a:latin typeface="Heebo" pitchFamily="2" charset="-79"/>
              <a:ea typeface="Cambria" panose="02040503050406030204" pitchFamily="18" charset="0"/>
              <a:cs typeface="Heebo" pitchFamily="2" charset="-79"/>
            </a:endParaRPr>
          </a:p>
          <a:p>
            <a:r>
              <a:rPr lang="en-US" sz="2400" dirty="0">
                <a:solidFill>
                  <a:schemeClr val="tx1"/>
                </a:solidFill>
                <a:latin typeface="Heebo" pitchFamily="2" charset="-79"/>
                <a:ea typeface="Cambria" panose="02040503050406030204" pitchFamily="18" charset="0"/>
                <a:cs typeface="Heebo" pitchFamily="2" charset="-79"/>
                <a:sym typeface="Wingdings" panose="05000000000000000000" pitchFamily="2" charset="2"/>
              </a:rPr>
              <a:t> </a:t>
            </a:r>
            <a:r>
              <a:rPr lang="en-US" sz="2400" dirty="0">
                <a:solidFill>
                  <a:schemeClr val="tx1"/>
                </a:solidFill>
                <a:latin typeface="Heebo" pitchFamily="2" charset="-79"/>
                <a:ea typeface="Cambria" panose="02040503050406030204" pitchFamily="18" charset="0"/>
                <a:cs typeface="Heebo" pitchFamily="2" charset="-79"/>
              </a:rPr>
              <a:t>It includes features like handling missing values, parallel processing, and tree pruning, making it highly efficient and powerful for various machine learning tasks.</a:t>
            </a:r>
            <a:endParaRPr lang="en-IN" sz="2400" dirty="0">
              <a:solidFill>
                <a:schemeClr val="tx1"/>
              </a:solidFill>
              <a:latin typeface="Heebo" pitchFamily="2" charset="-79"/>
              <a:ea typeface="Cambria" panose="02040503050406030204" pitchFamily="18" charset="0"/>
              <a:cs typeface="Heebo" pitchFamily="2" charset="-79"/>
            </a:endParaRPr>
          </a:p>
        </p:txBody>
      </p:sp>
      <p:pic>
        <p:nvPicPr>
          <p:cNvPr id="23" name="Google Shape;829;p51">
            <a:extLst>
              <a:ext uri="{FF2B5EF4-FFF2-40B4-BE49-F238E27FC236}">
                <a16:creationId xmlns:a16="http://schemas.microsoft.com/office/drawing/2014/main" id="{4993C29D-0EEC-C2A5-AB3B-D96DD164E586}"/>
              </a:ext>
            </a:extLst>
          </p:cNvPr>
          <p:cNvPicPr preferRelativeResize="0"/>
          <p:nvPr/>
        </p:nvPicPr>
        <p:blipFill>
          <a:blip r:embed="rId3">
            <a:alphaModFix/>
          </a:blip>
          <a:stretch>
            <a:fillRect/>
          </a:stretch>
        </p:blipFill>
        <p:spPr>
          <a:xfrm rot="16690187">
            <a:off x="-571140" y="5746930"/>
            <a:ext cx="2578411" cy="3545543"/>
          </a:xfrm>
          <a:prstGeom prst="rect">
            <a:avLst/>
          </a:prstGeom>
          <a:noFill/>
          <a:ln>
            <a:noFill/>
          </a:ln>
        </p:spPr>
      </p:pic>
      <p:pic>
        <p:nvPicPr>
          <p:cNvPr id="24" name="Google Shape;829;p51">
            <a:extLst>
              <a:ext uri="{FF2B5EF4-FFF2-40B4-BE49-F238E27FC236}">
                <a16:creationId xmlns:a16="http://schemas.microsoft.com/office/drawing/2014/main" id="{D4E38E9C-AB06-D97E-1B66-FCE83B30A3F4}"/>
              </a:ext>
            </a:extLst>
          </p:cNvPr>
          <p:cNvPicPr preferRelativeResize="0"/>
          <p:nvPr/>
        </p:nvPicPr>
        <p:blipFill>
          <a:blip r:embed="rId3">
            <a:alphaModFix/>
          </a:blip>
          <a:stretch>
            <a:fillRect/>
          </a:stretch>
        </p:blipFill>
        <p:spPr>
          <a:xfrm rot="20270991">
            <a:off x="13252745" y="-1161622"/>
            <a:ext cx="3996358" cy="2575448"/>
          </a:xfrm>
          <a:prstGeom prst="rect">
            <a:avLst/>
          </a:prstGeom>
          <a:noFill/>
          <a:ln>
            <a:noFill/>
          </a:ln>
        </p:spPr>
      </p:pic>
      <p:pic>
        <p:nvPicPr>
          <p:cNvPr id="4" name="Picture 3">
            <a:extLst>
              <a:ext uri="{FF2B5EF4-FFF2-40B4-BE49-F238E27FC236}">
                <a16:creationId xmlns:a16="http://schemas.microsoft.com/office/drawing/2014/main" id="{B5A26B4F-EA3F-E466-98C2-6F4CB1516A40}"/>
              </a:ext>
            </a:extLst>
          </p:cNvPr>
          <p:cNvPicPr>
            <a:picLocks noChangeAspect="1"/>
          </p:cNvPicPr>
          <p:nvPr/>
        </p:nvPicPr>
        <p:blipFill>
          <a:blip r:embed="rId4"/>
          <a:stretch>
            <a:fillRect/>
          </a:stretch>
        </p:blipFill>
        <p:spPr>
          <a:xfrm>
            <a:off x="9323614" y="1238358"/>
            <a:ext cx="4482193" cy="4395408"/>
          </a:xfrm>
          <a:prstGeom prst="rect">
            <a:avLst/>
          </a:prstGeom>
        </p:spPr>
      </p:pic>
      <p:pic>
        <p:nvPicPr>
          <p:cNvPr id="6" name="Picture 5">
            <a:extLst>
              <a:ext uri="{FF2B5EF4-FFF2-40B4-BE49-F238E27FC236}">
                <a16:creationId xmlns:a16="http://schemas.microsoft.com/office/drawing/2014/main" id="{A9A7CC09-0114-DBFF-1E82-368241AF25CF}"/>
              </a:ext>
            </a:extLst>
          </p:cNvPr>
          <p:cNvPicPr>
            <a:picLocks noChangeAspect="1"/>
          </p:cNvPicPr>
          <p:nvPr/>
        </p:nvPicPr>
        <p:blipFill>
          <a:blip r:embed="rId5"/>
          <a:stretch>
            <a:fillRect/>
          </a:stretch>
        </p:blipFill>
        <p:spPr>
          <a:xfrm>
            <a:off x="9397093" y="5991656"/>
            <a:ext cx="4223382" cy="1108177"/>
          </a:xfrm>
          <a:prstGeom prst="rect">
            <a:avLst/>
          </a:prstGeom>
        </p:spPr>
      </p:pic>
    </p:spTree>
    <p:extLst>
      <p:ext uri="{BB962C8B-B14F-4D97-AF65-F5344CB8AC3E}">
        <p14:creationId xmlns:p14="http://schemas.microsoft.com/office/powerpoint/2010/main" val="103736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7FCA6-3431-C2F4-7410-1903FA702719}"/>
            </a:ext>
          </a:extLst>
        </p:cNvPr>
        <p:cNvGrpSpPr/>
        <p:nvPr/>
      </p:nvGrpSpPr>
      <p:grpSpPr>
        <a:xfrm>
          <a:off x="0" y="0"/>
          <a:ext cx="0" cy="0"/>
          <a:chOff x="0" y="0"/>
          <a:chExt cx="0" cy="0"/>
        </a:xfrm>
      </p:grpSpPr>
      <p:pic>
        <p:nvPicPr>
          <p:cNvPr id="13" name="Google Shape;831;p51">
            <a:extLst>
              <a:ext uri="{FF2B5EF4-FFF2-40B4-BE49-F238E27FC236}">
                <a16:creationId xmlns:a16="http://schemas.microsoft.com/office/drawing/2014/main" id="{7D132A77-ED09-D70A-ABE3-C68A50292CED}"/>
              </a:ext>
            </a:extLst>
          </p:cNvPr>
          <p:cNvPicPr preferRelativeResize="0"/>
          <p:nvPr/>
        </p:nvPicPr>
        <p:blipFill>
          <a:blip r:embed="rId3">
            <a:alphaModFix/>
          </a:blip>
          <a:stretch>
            <a:fillRect/>
          </a:stretch>
        </p:blipFill>
        <p:spPr>
          <a:xfrm rot="12766690">
            <a:off x="6067476" y="6256734"/>
            <a:ext cx="8766124" cy="9298307"/>
          </a:xfrm>
          <a:prstGeom prst="rect">
            <a:avLst/>
          </a:prstGeom>
          <a:noFill/>
          <a:ln>
            <a:noFill/>
          </a:ln>
        </p:spPr>
      </p:pic>
      <p:pic>
        <p:nvPicPr>
          <p:cNvPr id="12" name="Picture 11">
            <a:extLst>
              <a:ext uri="{FF2B5EF4-FFF2-40B4-BE49-F238E27FC236}">
                <a16:creationId xmlns:a16="http://schemas.microsoft.com/office/drawing/2014/main" id="{37FDE074-8A2B-1183-6DBF-7ADC9005DA57}"/>
              </a:ext>
            </a:extLst>
          </p:cNvPr>
          <p:cNvPicPr>
            <a:picLocks noChangeAspect="1"/>
          </p:cNvPicPr>
          <p:nvPr/>
        </p:nvPicPr>
        <p:blipFill>
          <a:blip r:embed="rId4"/>
          <a:stretch>
            <a:fillRect/>
          </a:stretch>
        </p:blipFill>
        <p:spPr>
          <a:xfrm>
            <a:off x="12581465" y="-1314776"/>
            <a:ext cx="3784366" cy="3493263"/>
          </a:xfrm>
          <a:prstGeom prst="rect">
            <a:avLst/>
          </a:prstGeom>
        </p:spPr>
      </p:pic>
      <p:sp>
        <p:nvSpPr>
          <p:cNvPr id="9" name="TextBox 8">
            <a:extLst>
              <a:ext uri="{FF2B5EF4-FFF2-40B4-BE49-F238E27FC236}">
                <a16:creationId xmlns:a16="http://schemas.microsoft.com/office/drawing/2014/main" id="{173F7D8C-7856-A9E8-2926-85CB6E4CBB0F}"/>
              </a:ext>
            </a:extLst>
          </p:cNvPr>
          <p:cNvSpPr txBox="1"/>
          <p:nvPr/>
        </p:nvSpPr>
        <p:spPr>
          <a:xfrm>
            <a:off x="4369999" y="431855"/>
            <a:ext cx="6080539" cy="707886"/>
          </a:xfrm>
          <a:prstGeom prst="rect">
            <a:avLst/>
          </a:prstGeom>
          <a:noFill/>
        </p:spPr>
        <p:txBody>
          <a:bodyPr wrap="square" rtlCol="0">
            <a:spAutoFit/>
          </a:bodyPr>
          <a:lstStyle/>
          <a:p>
            <a:r>
              <a:rPr lang="en-US" sz="4000" dirty="0">
                <a:solidFill>
                  <a:schemeClr val="tx1"/>
                </a:solidFill>
                <a:latin typeface="Tomorrow" panose="020B0604020202020204" charset="0"/>
              </a:rPr>
              <a:t>Comparative Analysis</a:t>
            </a:r>
            <a:endParaRPr lang="en-IN" sz="4000" dirty="0">
              <a:solidFill>
                <a:schemeClr val="tx1"/>
              </a:solidFill>
              <a:latin typeface="Tomorrow" panose="020B0604020202020204" charset="0"/>
            </a:endParaRPr>
          </a:p>
        </p:txBody>
      </p:sp>
      <p:graphicFrame>
        <p:nvGraphicFramePr>
          <p:cNvPr id="17" name="Table 16">
            <a:extLst>
              <a:ext uri="{FF2B5EF4-FFF2-40B4-BE49-F238E27FC236}">
                <a16:creationId xmlns:a16="http://schemas.microsoft.com/office/drawing/2014/main" id="{74CB989B-C0B2-8F6C-85E9-54B188224D0B}"/>
              </a:ext>
            </a:extLst>
          </p:cNvPr>
          <p:cNvGraphicFramePr>
            <a:graphicFrameLocks noGrp="1"/>
          </p:cNvGraphicFramePr>
          <p:nvPr>
            <p:extLst>
              <p:ext uri="{D42A27DB-BD31-4B8C-83A1-F6EECF244321}">
                <p14:modId xmlns:p14="http://schemas.microsoft.com/office/powerpoint/2010/main" val="4268794376"/>
              </p:ext>
            </p:extLst>
          </p:nvPr>
        </p:nvGraphicFramePr>
        <p:xfrm>
          <a:off x="1967164" y="1490520"/>
          <a:ext cx="10222545" cy="5880160"/>
        </p:xfrm>
        <a:graphic>
          <a:graphicData uri="http://schemas.openxmlformats.org/drawingml/2006/table">
            <a:tbl>
              <a:tblPr>
                <a:tableStyleId>{1FECB4D8-DB02-4DC6-A0A2-4F2EBAE1DC90}</a:tableStyleId>
              </a:tblPr>
              <a:tblGrid>
                <a:gridCol w="2044509">
                  <a:extLst>
                    <a:ext uri="{9D8B030D-6E8A-4147-A177-3AD203B41FA5}">
                      <a16:colId xmlns:a16="http://schemas.microsoft.com/office/drawing/2014/main" val="573555248"/>
                    </a:ext>
                  </a:extLst>
                </a:gridCol>
                <a:gridCol w="2044509">
                  <a:extLst>
                    <a:ext uri="{9D8B030D-6E8A-4147-A177-3AD203B41FA5}">
                      <a16:colId xmlns:a16="http://schemas.microsoft.com/office/drawing/2014/main" val="3214480942"/>
                    </a:ext>
                  </a:extLst>
                </a:gridCol>
                <a:gridCol w="2044509">
                  <a:extLst>
                    <a:ext uri="{9D8B030D-6E8A-4147-A177-3AD203B41FA5}">
                      <a16:colId xmlns:a16="http://schemas.microsoft.com/office/drawing/2014/main" val="1510734497"/>
                    </a:ext>
                  </a:extLst>
                </a:gridCol>
                <a:gridCol w="2044509">
                  <a:extLst>
                    <a:ext uri="{9D8B030D-6E8A-4147-A177-3AD203B41FA5}">
                      <a16:colId xmlns:a16="http://schemas.microsoft.com/office/drawing/2014/main" val="3938150380"/>
                    </a:ext>
                  </a:extLst>
                </a:gridCol>
                <a:gridCol w="2044509">
                  <a:extLst>
                    <a:ext uri="{9D8B030D-6E8A-4147-A177-3AD203B41FA5}">
                      <a16:colId xmlns:a16="http://schemas.microsoft.com/office/drawing/2014/main" val="3775697762"/>
                    </a:ext>
                  </a:extLst>
                </a:gridCol>
              </a:tblGrid>
              <a:tr h="640953">
                <a:tc>
                  <a:txBody>
                    <a:bodyPr/>
                    <a:lstStyle/>
                    <a:p>
                      <a:r>
                        <a:rPr lang="en-IN" sz="1900" dirty="0"/>
                        <a:t>Model</a:t>
                      </a:r>
                    </a:p>
                  </a:txBody>
                  <a:tcPr marL="75703" marR="75703" marT="37852" marB="37852" anchor="ctr"/>
                </a:tc>
                <a:tc>
                  <a:txBody>
                    <a:bodyPr/>
                    <a:lstStyle/>
                    <a:p>
                      <a:r>
                        <a:rPr lang="en-IN" sz="1900"/>
                        <a:t>Mean Squared Error (MSE)</a:t>
                      </a:r>
                    </a:p>
                  </a:txBody>
                  <a:tcPr marL="75703" marR="75703" marT="37852" marB="37852" anchor="ctr"/>
                </a:tc>
                <a:tc>
                  <a:txBody>
                    <a:bodyPr/>
                    <a:lstStyle/>
                    <a:p>
                      <a:r>
                        <a:rPr lang="en-IN" sz="1900"/>
                        <a:t>R² Score</a:t>
                      </a:r>
                    </a:p>
                  </a:txBody>
                  <a:tcPr marL="75703" marR="75703" marT="37852" marB="37852" anchor="ctr"/>
                </a:tc>
                <a:tc>
                  <a:txBody>
                    <a:bodyPr/>
                    <a:lstStyle/>
                    <a:p>
                      <a:r>
                        <a:rPr lang="en-IN" sz="1900"/>
                        <a:t>Advantages</a:t>
                      </a:r>
                    </a:p>
                  </a:txBody>
                  <a:tcPr marL="75703" marR="75703" marT="37852" marB="37852" anchor="ctr"/>
                </a:tc>
                <a:tc>
                  <a:txBody>
                    <a:bodyPr/>
                    <a:lstStyle/>
                    <a:p>
                      <a:r>
                        <a:rPr lang="en-IN" sz="1900"/>
                        <a:t>Disadvantages</a:t>
                      </a:r>
                    </a:p>
                  </a:txBody>
                  <a:tcPr marL="75703" marR="75703" marT="37852" marB="37852" anchor="ctr"/>
                </a:tc>
                <a:extLst>
                  <a:ext uri="{0D108BD9-81ED-4DB2-BD59-A6C34878D82A}">
                    <a16:rowId xmlns:a16="http://schemas.microsoft.com/office/drawing/2014/main" val="3746507762"/>
                  </a:ext>
                </a:extLst>
              </a:tr>
              <a:tr h="923578">
                <a:tc>
                  <a:txBody>
                    <a:bodyPr/>
                    <a:lstStyle/>
                    <a:p>
                      <a:r>
                        <a:rPr lang="en-IN" sz="1900" b="1"/>
                        <a:t>Multiple Linear Regression</a:t>
                      </a:r>
                      <a:endParaRPr lang="en-IN" sz="1900"/>
                    </a:p>
                  </a:txBody>
                  <a:tcPr marL="75703" marR="75703" marT="37852" marB="37852" anchor="ctr"/>
                </a:tc>
                <a:tc>
                  <a:txBody>
                    <a:bodyPr/>
                    <a:lstStyle/>
                    <a:p>
                      <a:r>
                        <a:rPr lang="en-IN" sz="1900"/>
                        <a:t>Higher than others</a:t>
                      </a:r>
                    </a:p>
                  </a:txBody>
                  <a:tcPr marL="75703" marR="75703" marT="37852" marB="37852" anchor="ctr"/>
                </a:tc>
                <a:tc>
                  <a:txBody>
                    <a:bodyPr/>
                    <a:lstStyle/>
                    <a:p>
                      <a:r>
                        <a:rPr lang="en-IN" sz="1900"/>
                        <a:t>Lower</a:t>
                      </a:r>
                    </a:p>
                  </a:txBody>
                  <a:tcPr marL="75703" marR="75703" marT="37852" marB="37852" anchor="ctr"/>
                </a:tc>
                <a:tc>
                  <a:txBody>
                    <a:bodyPr/>
                    <a:lstStyle/>
                    <a:p>
                      <a:r>
                        <a:rPr lang="en-IN" sz="1900"/>
                        <a:t>Simple, interpretable, quick to compute</a:t>
                      </a:r>
                    </a:p>
                  </a:txBody>
                  <a:tcPr marL="75703" marR="75703" marT="37852" marB="37852" anchor="ctr"/>
                </a:tc>
                <a:tc>
                  <a:txBody>
                    <a:bodyPr/>
                    <a:lstStyle/>
                    <a:p>
                      <a:r>
                        <a:rPr lang="en-US" sz="1900"/>
                        <a:t>Assumes linearity, sensitive to outliers</a:t>
                      </a:r>
                    </a:p>
                  </a:txBody>
                  <a:tcPr marL="75703" marR="75703" marT="37852" marB="37852" anchor="ctr"/>
                </a:tc>
                <a:extLst>
                  <a:ext uri="{0D108BD9-81ED-4DB2-BD59-A6C34878D82A}">
                    <a16:rowId xmlns:a16="http://schemas.microsoft.com/office/drawing/2014/main" val="2287776501"/>
                  </a:ext>
                </a:extLst>
              </a:tr>
              <a:tr h="1206202">
                <a:tc>
                  <a:txBody>
                    <a:bodyPr/>
                    <a:lstStyle/>
                    <a:p>
                      <a:r>
                        <a:rPr lang="en-IN" sz="1900" b="1"/>
                        <a:t>Support Vector Regression (SVR)</a:t>
                      </a:r>
                      <a:endParaRPr lang="en-IN" sz="1900"/>
                    </a:p>
                  </a:txBody>
                  <a:tcPr marL="75703" marR="75703" marT="37852" marB="37852" anchor="ctr"/>
                </a:tc>
                <a:tc>
                  <a:txBody>
                    <a:bodyPr/>
                    <a:lstStyle/>
                    <a:p>
                      <a:r>
                        <a:rPr lang="en-IN" sz="1900"/>
                        <a:t>Moderate</a:t>
                      </a:r>
                    </a:p>
                  </a:txBody>
                  <a:tcPr marL="75703" marR="75703" marT="37852" marB="37852" anchor="ctr"/>
                </a:tc>
                <a:tc>
                  <a:txBody>
                    <a:bodyPr/>
                    <a:lstStyle/>
                    <a:p>
                      <a:r>
                        <a:rPr lang="en-IN" sz="1900"/>
                        <a:t>Moderate</a:t>
                      </a:r>
                    </a:p>
                  </a:txBody>
                  <a:tcPr marL="75703" marR="75703" marT="37852" marB="37852" anchor="ctr"/>
                </a:tc>
                <a:tc>
                  <a:txBody>
                    <a:bodyPr/>
                    <a:lstStyle/>
                    <a:p>
                      <a:r>
                        <a:rPr lang="en-US" sz="1900"/>
                        <a:t>Works well in high-dimensional spaces, robust to outliers</a:t>
                      </a:r>
                    </a:p>
                  </a:txBody>
                  <a:tcPr marL="75703" marR="75703" marT="37852" marB="37852" anchor="ctr"/>
                </a:tc>
                <a:tc>
                  <a:txBody>
                    <a:bodyPr/>
                    <a:lstStyle/>
                    <a:p>
                      <a:r>
                        <a:rPr lang="en-US" sz="1900"/>
                        <a:t>Computationally intensive, requires careful tuning</a:t>
                      </a:r>
                    </a:p>
                  </a:txBody>
                  <a:tcPr marL="75703" marR="75703" marT="37852" marB="37852" anchor="ctr"/>
                </a:tc>
                <a:extLst>
                  <a:ext uri="{0D108BD9-81ED-4DB2-BD59-A6C34878D82A}">
                    <a16:rowId xmlns:a16="http://schemas.microsoft.com/office/drawing/2014/main" val="4063887372"/>
                  </a:ext>
                </a:extLst>
              </a:tr>
              <a:tr h="1488827">
                <a:tc>
                  <a:txBody>
                    <a:bodyPr/>
                    <a:lstStyle/>
                    <a:p>
                      <a:r>
                        <a:rPr lang="en-IN" sz="1900" b="1"/>
                        <a:t>Random Forest Regressor</a:t>
                      </a:r>
                      <a:endParaRPr lang="en-IN" sz="1900"/>
                    </a:p>
                  </a:txBody>
                  <a:tcPr marL="75703" marR="75703" marT="37852" marB="37852" anchor="ctr"/>
                </a:tc>
                <a:tc>
                  <a:txBody>
                    <a:bodyPr/>
                    <a:lstStyle/>
                    <a:p>
                      <a:r>
                        <a:rPr lang="en-IN" sz="1900" dirty="0"/>
                        <a:t>Lowest</a:t>
                      </a:r>
                    </a:p>
                  </a:txBody>
                  <a:tcPr marL="75703" marR="75703" marT="37852" marB="37852" anchor="ctr"/>
                </a:tc>
                <a:tc>
                  <a:txBody>
                    <a:bodyPr/>
                    <a:lstStyle/>
                    <a:p>
                      <a:r>
                        <a:rPr lang="en-IN" sz="1900" dirty="0"/>
                        <a:t>Highest</a:t>
                      </a:r>
                    </a:p>
                  </a:txBody>
                  <a:tcPr marL="75703" marR="75703" marT="37852" marB="37852" anchor="ctr"/>
                </a:tc>
                <a:tc>
                  <a:txBody>
                    <a:bodyPr/>
                    <a:lstStyle/>
                    <a:p>
                      <a:r>
                        <a:rPr lang="en-US" sz="1900" dirty="0"/>
                        <a:t>Robust to overfitting, handles non-linearity, feature importance</a:t>
                      </a:r>
                    </a:p>
                  </a:txBody>
                  <a:tcPr marL="75703" marR="75703" marT="37852" marB="37852" anchor="ctr"/>
                </a:tc>
                <a:tc>
                  <a:txBody>
                    <a:bodyPr/>
                    <a:lstStyle/>
                    <a:p>
                      <a:r>
                        <a:rPr lang="en-IN" sz="1900" dirty="0"/>
                        <a:t>Less interpretable, more resource-intensive</a:t>
                      </a:r>
                    </a:p>
                  </a:txBody>
                  <a:tcPr marL="75703" marR="75703" marT="37852" marB="37852" anchor="ctr"/>
                </a:tc>
                <a:extLst>
                  <a:ext uri="{0D108BD9-81ED-4DB2-BD59-A6C34878D82A}">
                    <a16:rowId xmlns:a16="http://schemas.microsoft.com/office/drawing/2014/main" val="1833583200"/>
                  </a:ext>
                </a:extLst>
              </a:tr>
              <a:tr h="1206202">
                <a:tc>
                  <a:txBody>
                    <a:bodyPr/>
                    <a:lstStyle/>
                    <a:p>
                      <a:r>
                        <a:rPr lang="en-IN" sz="1900" b="1" dirty="0" err="1"/>
                        <a:t>XGBoost</a:t>
                      </a:r>
                      <a:r>
                        <a:rPr lang="en-IN" sz="1900" b="1" dirty="0"/>
                        <a:t> Regressor</a:t>
                      </a:r>
                      <a:endParaRPr lang="en-IN" sz="1900" dirty="0"/>
                    </a:p>
                  </a:txBody>
                  <a:tcPr marL="75703" marR="75703" marT="37852" marB="37852" anchor="ctr"/>
                </a:tc>
                <a:tc>
                  <a:txBody>
                    <a:bodyPr/>
                    <a:lstStyle/>
                    <a:p>
                      <a:r>
                        <a:rPr lang="en-US" sz="1900" dirty="0"/>
                        <a:t>L</a:t>
                      </a:r>
                      <a:r>
                        <a:rPr lang="en-IN" sz="1900" dirty="0" err="1"/>
                        <a:t>ower</a:t>
                      </a:r>
                      <a:endParaRPr lang="en-IN" sz="1900" dirty="0"/>
                    </a:p>
                  </a:txBody>
                  <a:tcPr marL="75703" marR="75703" marT="37852" marB="37852" anchor="ctr"/>
                </a:tc>
                <a:tc>
                  <a:txBody>
                    <a:bodyPr/>
                    <a:lstStyle/>
                    <a:p>
                      <a:r>
                        <a:rPr lang="en-IN" sz="1900" dirty="0"/>
                        <a:t>Higher</a:t>
                      </a:r>
                    </a:p>
                  </a:txBody>
                  <a:tcPr marL="75703" marR="75703" marT="37852" marB="37852" anchor="ctr"/>
                </a:tc>
                <a:tc>
                  <a:txBody>
                    <a:bodyPr/>
                    <a:lstStyle/>
                    <a:p>
                      <a:r>
                        <a:rPr lang="en-US" sz="1900" dirty="0"/>
                        <a:t>Highly efficient, flexible with hyperparameters</a:t>
                      </a:r>
                    </a:p>
                  </a:txBody>
                  <a:tcPr marL="75703" marR="75703" marT="37852" marB="37852" anchor="ctr"/>
                </a:tc>
                <a:tc>
                  <a:txBody>
                    <a:bodyPr/>
                    <a:lstStyle/>
                    <a:p>
                      <a:r>
                        <a:rPr lang="en-US" sz="1900" dirty="0"/>
                        <a:t>Requires careful tuning, can overfit without proper settings</a:t>
                      </a:r>
                    </a:p>
                  </a:txBody>
                  <a:tcPr marL="75703" marR="75703" marT="37852" marB="37852" anchor="ctr"/>
                </a:tc>
                <a:extLst>
                  <a:ext uri="{0D108BD9-81ED-4DB2-BD59-A6C34878D82A}">
                    <a16:rowId xmlns:a16="http://schemas.microsoft.com/office/drawing/2014/main" val="1064363149"/>
                  </a:ext>
                </a:extLst>
              </a:tr>
            </a:tbl>
          </a:graphicData>
        </a:graphic>
      </p:graphicFrame>
      <p:pic>
        <p:nvPicPr>
          <p:cNvPr id="11" name="Google Shape;829;p51">
            <a:extLst>
              <a:ext uri="{FF2B5EF4-FFF2-40B4-BE49-F238E27FC236}">
                <a16:creationId xmlns:a16="http://schemas.microsoft.com/office/drawing/2014/main" id="{FA8D7466-F030-E9C5-D37D-19EDD441D348}"/>
              </a:ext>
            </a:extLst>
          </p:cNvPr>
          <p:cNvPicPr preferRelativeResize="0"/>
          <p:nvPr/>
        </p:nvPicPr>
        <p:blipFill>
          <a:blip r:embed="rId5">
            <a:alphaModFix/>
          </a:blip>
          <a:stretch>
            <a:fillRect/>
          </a:stretch>
        </p:blipFill>
        <p:spPr>
          <a:xfrm>
            <a:off x="-759849" y="6256734"/>
            <a:ext cx="4513702" cy="2746867"/>
          </a:xfrm>
          <a:prstGeom prst="rect">
            <a:avLst/>
          </a:prstGeom>
          <a:noFill/>
          <a:ln>
            <a:noFill/>
          </a:ln>
        </p:spPr>
      </p:pic>
    </p:spTree>
    <p:extLst>
      <p:ext uri="{BB962C8B-B14F-4D97-AF65-F5344CB8AC3E}">
        <p14:creationId xmlns:p14="http://schemas.microsoft.com/office/powerpoint/2010/main" val="270434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1E72F-7A64-2662-8BED-1E14165BD61C}"/>
            </a:ext>
          </a:extLst>
        </p:cNvPr>
        <p:cNvGrpSpPr/>
        <p:nvPr/>
      </p:nvGrpSpPr>
      <p:grpSpPr>
        <a:xfrm>
          <a:off x="0" y="0"/>
          <a:ext cx="0" cy="0"/>
          <a:chOff x="0" y="0"/>
          <a:chExt cx="0" cy="0"/>
        </a:xfrm>
      </p:grpSpPr>
      <p:pic>
        <p:nvPicPr>
          <p:cNvPr id="13" name="Google Shape;831;p51">
            <a:extLst>
              <a:ext uri="{FF2B5EF4-FFF2-40B4-BE49-F238E27FC236}">
                <a16:creationId xmlns:a16="http://schemas.microsoft.com/office/drawing/2014/main" id="{055DC9C9-8162-62EF-FC1F-4CF1DC7FA07B}"/>
              </a:ext>
            </a:extLst>
          </p:cNvPr>
          <p:cNvPicPr preferRelativeResize="0"/>
          <p:nvPr/>
        </p:nvPicPr>
        <p:blipFill>
          <a:blip r:embed="rId3">
            <a:alphaModFix/>
          </a:blip>
          <a:stretch>
            <a:fillRect/>
          </a:stretch>
        </p:blipFill>
        <p:spPr>
          <a:xfrm rot="3984336">
            <a:off x="6067476" y="6256734"/>
            <a:ext cx="8766124" cy="9298307"/>
          </a:xfrm>
          <a:prstGeom prst="rect">
            <a:avLst/>
          </a:prstGeom>
          <a:noFill/>
          <a:ln>
            <a:noFill/>
          </a:ln>
        </p:spPr>
      </p:pic>
      <p:pic>
        <p:nvPicPr>
          <p:cNvPr id="11" name="Google Shape;829;p51">
            <a:extLst>
              <a:ext uri="{FF2B5EF4-FFF2-40B4-BE49-F238E27FC236}">
                <a16:creationId xmlns:a16="http://schemas.microsoft.com/office/drawing/2014/main" id="{D6DE57CF-A45D-C364-2673-02BDD915018F}"/>
              </a:ext>
            </a:extLst>
          </p:cNvPr>
          <p:cNvPicPr preferRelativeResize="0"/>
          <p:nvPr/>
        </p:nvPicPr>
        <p:blipFill>
          <a:blip r:embed="rId4">
            <a:alphaModFix/>
          </a:blip>
          <a:stretch>
            <a:fillRect/>
          </a:stretch>
        </p:blipFill>
        <p:spPr>
          <a:xfrm>
            <a:off x="-759849" y="6256734"/>
            <a:ext cx="4513702" cy="2746867"/>
          </a:xfrm>
          <a:prstGeom prst="rect">
            <a:avLst/>
          </a:prstGeom>
          <a:noFill/>
          <a:ln>
            <a:noFill/>
          </a:ln>
        </p:spPr>
      </p:pic>
      <p:sp>
        <p:nvSpPr>
          <p:cNvPr id="2" name="Text 0">
            <a:extLst>
              <a:ext uri="{FF2B5EF4-FFF2-40B4-BE49-F238E27FC236}">
                <a16:creationId xmlns:a16="http://schemas.microsoft.com/office/drawing/2014/main" id="{DE2F2DB0-05C3-2239-DE35-337D6D034B05}"/>
              </a:ext>
            </a:extLst>
          </p:cNvPr>
          <p:cNvSpPr/>
          <p:nvPr/>
        </p:nvSpPr>
        <p:spPr>
          <a:xfrm>
            <a:off x="793790" y="484362"/>
            <a:ext cx="9880163" cy="708779"/>
          </a:xfrm>
          <a:prstGeom prst="rect">
            <a:avLst/>
          </a:prstGeom>
          <a:noFill/>
          <a:ln/>
        </p:spPr>
        <p:txBody>
          <a:bodyPr wrap="none" lIns="0" tIns="0" rIns="0" bIns="0" rtlCol="0" anchor="t"/>
          <a:lstStyle/>
          <a:p>
            <a:pPr marL="0" indent="0">
              <a:lnSpc>
                <a:spcPts val="5550"/>
              </a:lnSpc>
              <a:buNone/>
            </a:pPr>
            <a:r>
              <a:rPr lang="en-US" sz="4450" dirty="0">
                <a:solidFill>
                  <a:schemeClr val="tx1"/>
                </a:solidFill>
                <a:latin typeface="Inter Tight SemiBold" panose="020B0604020202020204" charset="0"/>
                <a:ea typeface="Inter Tight SemiBold" panose="020B0604020202020204" charset="0"/>
                <a:cs typeface="Inter Tight SemiBold" panose="020B0604020202020204" charset="0"/>
              </a:rPr>
              <a:t>GUI Implementation</a:t>
            </a:r>
          </a:p>
        </p:txBody>
      </p:sp>
      <p:sp>
        <p:nvSpPr>
          <p:cNvPr id="15" name="TextBox 14">
            <a:extLst>
              <a:ext uri="{FF2B5EF4-FFF2-40B4-BE49-F238E27FC236}">
                <a16:creationId xmlns:a16="http://schemas.microsoft.com/office/drawing/2014/main" id="{968F4A7D-ADD8-2FDB-D744-06F5F969DC06}"/>
              </a:ext>
            </a:extLst>
          </p:cNvPr>
          <p:cNvSpPr txBox="1"/>
          <p:nvPr/>
        </p:nvSpPr>
        <p:spPr>
          <a:xfrm>
            <a:off x="483546" y="1525938"/>
            <a:ext cx="6986775" cy="5262979"/>
          </a:xfrm>
          <a:prstGeom prst="rect">
            <a:avLst/>
          </a:prstGeom>
          <a:noFill/>
        </p:spPr>
        <p:txBody>
          <a:bodyPr wrap="square" rtlCol="0">
            <a:spAutoFit/>
          </a:bodyPr>
          <a:lstStyle/>
          <a:p>
            <a:r>
              <a:rPr lang="en-US" sz="2400" dirty="0">
                <a:solidFill>
                  <a:schemeClr val="tx1"/>
                </a:solidFill>
                <a:latin typeface="Heebo" pitchFamily="2" charset="-79"/>
                <a:cs typeface="Heebo" pitchFamily="2" charset="-79"/>
                <a:sym typeface="Wingdings" panose="05000000000000000000" pitchFamily="2" charset="2"/>
              </a:rPr>
              <a:t> </a:t>
            </a:r>
            <a:r>
              <a:rPr lang="en-US" sz="2400" dirty="0">
                <a:solidFill>
                  <a:schemeClr val="tx1"/>
                </a:solidFill>
                <a:latin typeface="Heebo" pitchFamily="2" charset="-79"/>
                <a:cs typeface="Heebo" pitchFamily="2" charset="-79"/>
              </a:rPr>
              <a:t>For our GUI, we have given the median value for the temperature O/P as 29.25, so if the predicted temperature goes above this value, then the cooling system will get activated.</a:t>
            </a:r>
          </a:p>
          <a:p>
            <a:endParaRPr lang="en-IN" sz="2400" dirty="0">
              <a:solidFill>
                <a:schemeClr val="tx1"/>
              </a:solidFill>
              <a:latin typeface="Heebo" pitchFamily="2" charset="-79"/>
              <a:cs typeface="Heebo" pitchFamily="2" charset="-79"/>
            </a:endParaRPr>
          </a:p>
          <a:p>
            <a:r>
              <a:rPr lang="en-US" sz="2400" b="0" i="0" dirty="0">
                <a:solidFill>
                  <a:schemeClr val="tx1"/>
                </a:solidFill>
                <a:effectLst/>
                <a:latin typeface="Heebo" pitchFamily="2" charset="-79"/>
                <a:cs typeface="Heebo" pitchFamily="2" charset="-79"/>
                <a:sym typeface="Wingdings" panose="05000000000000000000" pitchFamily="2" charset="2"/>
              </a:rPr>
              <a:t> </a:t>
            </a:r>
            <a:r>
              <a:rPr lang="en-US" sz="2400" b="0" i="0" dirty="0">
                <a:solidFill>
                  <a:schemeClr val="tx1"/>
                </a:solidFill>
                <a:effectLst/>
                <a:latin typeface="Heebo" pitchFamily="2" charset="-79"/>
                <a:cs typeface="Heebo" pitchFamily="2" charset="-79"/>
              </a:rPr>
              <a:t>ADAS sensors are also often used in non-ideal environments for electronics. In addition to the obvious vibration and shock requirements, sensors may be mounted in locations near a combustion engine where heat can build up. For many sensor locations, active cooling will not be viable and in hot climates the temperatures of sensors could increase significantly whilst the vehicle is stationary.</a:t>
            </a:r>
            <a:endParaRPr lang="en-US" sz="1800" dirty="0">
              <a:solidFill>
                <a:schemeClr val="tx1"/>
              </a:solidFill>
              <a:latin typeface="Heebo" pitchFamily="2" charset="-79"/>
              <a:cs typeface="Heebo" pitchFamily="2" charset="-79"/>
            </a:endParaRPr>
          </a:p>
        </p:txBody>
      </p:sp>
      <p:pic>
        <p:nvPicPr>
          <p:cNvPr id="17" name="Picture 16">
            <a:extLst>
              <a:ext uri="{FF2B5EF4-FFF2-40B4-BE49-F238E27FC236}">
                <a16:creationId xmlns:a16="http://schemas.microsoft.com/office/drawing/2014/main" id="{6B270D25-184E-869A-2041-CF3C38124232}"/>
              </a:ext>
            </a:extLst>
          </p:cNvPr>
          <p:cNvPicPr>
            <a:picLocks noChangeAspect="1"/>
          </p:cNvPicPr>
          <p:nvPr/>
        </p:nvPicPr>
        <p:blipFill>
          <a:blip r:embed="rId5"/>
          <a:stretch>
            <a:fillRect/>
          </a:stretch>
        </p:blipFill>
        <p:spPr>
          <a:xfrm>
            <a:off x="7863331" y="1100985"/>
            <a:ext cx="5484132" cy="4352341"/>
          </a:xfrm>
          <a:prstGeom prst="rect">
            <a:avLst/>
          </a:prstGeom>
        </p:spPr>
      </p:pic>
      <p:pic>
        <p:nvPicPr>
          <p:cNvPr id="19" name="Picture 18">
            <a:extLst>
              <a:ext uri="{FF2B5EF4-FFF2-40B4-BE49-F238E27FC236}">
                <a16:creationId xmlns:a16="http://schemas.microsoft.com/office/drawing/2014/main" id="{238A9E92-D387-0C16-4E84-25E97C22991D}"/>
              </a:ext>
            </a:extLst>
          </p:cNvPr>
          <p:cNvPicPr>
            <a:picLocks noChangeAspect="1"/>
          </p:cNvPicPr>
          <p:nvPr/>
        </p:nvPicPr>
        <p:blipFill>
          <a:blip r:embed="rId6"/>
          <a:stretch>
            <a:fillRect/>
          </a:stretch>
        </p:blipFill>
        <p:spPr>
          <a:xfrm>
            <a:off x="8894301" y="4770469"/>
            <a:ext cx="3559303" cy="1575977"/>
          </a:xfrm>
          <a:prstGeom prst="rect">
            <a:avLst/>
          </a:prstGeom>
        </p:spPr>
      </p:pic>
      <p:pic>
        <p:nvPicPr>
          <p:cNvPr id="12" name="Picture 11">
            <a:extLst>
              <a:ext uri="{FF2B5EF4-FFF2-40B4-BE49-F238E27FC236}">
                <a16:creationId xmlns:a16="http://schemas.microsoft.com/office/drawing/2014/main" id="{0761E5BB-0937-968A-0316-2FCE838533EC}"/>
              </a:ext>
            </a:extLst>
          </p:cNvPr>
          <p:cNvPicPr>
            <a:picLocks noChangeAspect="1"/>
          </p:cNvPicPr>
          <p:nvPr/>
        </p:nvPicPr>
        <p:blipFill>
          <a:blip r:embed="rId7"/>
          <a:stretch>
            <a:fillRect/>
          </a:stretch>
        </p:blipFill>
        <p:spPr>
          <a:xfrm>
            <a:off x="12581465" y="-1314776"/>
            <a:ext cx="3784366" cy="3493263"/>
          </a:xfrm>
          <a:prstGeom prst="rect">
            <a:avLst/>
          </a:prstGeom>
        </p:spPr>
      </p:pic>
    </p:spTree>
    <p:extLst>
      <p:ext uri="{BB962C8B-B14F-4D97-AF65-F5344CB8AC3E}">
        <p14:creationId xmlns:p14="http://schemas.microsoft.com/office/powerpoint/2010/main" val="224875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5174" y="615315"/>
            <a:ext cx="4914424" cy="597218"/>
          </a:xfrm>
          <a:prstGeom prst="rect">
            <a:avLst/>
          </a:prstGeom>
          <a:noFill/>
          <a:ln/>
        </p:spPr>
        <p:txBody>
          <a:bodyPr wrap="none" lIns="0" tIns="0" rIns="0" bIns="0" rtlCol="0" anchor="t"/>
          <a:lstStyle/>
          <a:p>
            <a:pPr marL="0" indent="0">
              <a:lnSpc>
                <a:spcPts val="4700"/>
              </a:lnSpc>
              <a:buNone/>
            </a:pPr>
            <a:r>
              <a:rPr lang="en-US" sz="3750" dirty="0">
                <a:solidFill>
                  <a:srgbClr val="EDEDE8"/>
                </a:solidFill>
                <a:latin typeface="Tomorrow" pitchFamily="34" charset="0"/>
                <a:ea typeface="Tomorrow" pitchFamily="34" charset="-122"/>
                <a:cs typeface="Tomorrow" pitchFamily="34" charset="-120"/>
              </a:rPr>
              <a:t>Impact and Benefits</a:t>
            </a:r>
            <a:endParaRPr lang="en-US" sz="3750" dirty="0"/>
          </a:p>
        </p:txBody>
      </p:sp>
      <p:sp>
        <p:nvSpPr>
          <p:cNvPr id="5" name="Text 1"/>
          <p:cNvSpPr/>
          <p:nvPr/>
        </p:nvSpPr>
        <p:spPr>
          <a:xfrm>
            <a:off x="7397234" y="1690211"/>
            <a:ext cx="2870002" cy="298490"/>
          </a:xfrm>
          <a:prstGeom prst="rect">
            <a:avLst/>
          </a:prstGeom>
          <a:noFill/>
          <a:ln/>
        </p:spPr>
        <p:txBody>
          <a:bodyPr wrap="none" lIns="0" tIns="0" rIns="0" bIns="0" rtlCol="0" anchor="t"/>
          <a:lstStyle/>
          <a:p>
            <a:pPr marL="0" indent="0" algn="l">
              <a:lnSpc>
                <a:spcPts val="2350"/>
              </a:lnSpc>
              <a:buNone/>
            </a:pPr>
            <a:r>
              <a:rPr lang="en-US" sz="1850" dirty="0">
                <a:solidFill>
                  <a:srgbClr val="C9C9C0"/>
                </a:solidFill>
                <a:latin typeface="Tomorrow" pitchFamily="34" charset="0"/>
                <a:ea typeface="Tomorrow" pitchFamily="34" charset="-122"/>
                <a:cs typeface="Tomorrow" pitchFamily="34" charset="-120"/>
              </a:rPr>
              <a:t>Enhanced Performance</a:t>
            </a:r>
            <a:endParaRPr lang="en-US" sz="1850" dirty="0"/>
          </a:p>
        </p:txBody>
      </p:sp>
      <p:sp>
        <p:nvSpPr>
          <p:cNvPr id="6" name="Text 2"/>
          <p:cNvSpPr/>
          <p:nvPr/>
        </p:nvSpPr>
        <p:spPr>
          <a:xfrm>
            <a:off x="7397234" y="2103358"/>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C9C9C0"/>
                </a:solidFill>
                <a:latin typeface="Tomorrow" pitchFamily="34" charset="0"/>
                <a:ea typeface="Tomorrow" pitchFamily="34" charset="-122"/>
                <a:cs typeface="Tomorrow" pitchFamily="34" charset="-120"/>
              </a:rPr>
              <a:t>Real-time temperature monitoring allows for optimal control of the motor, preventing overheating and maximizing efficiency.</a:t>
            </a:r>
            <a:endParaRPr lang="en-US" sz="1500" dirty="0"/>
          </a:p>
        </p:txBody>
      </p:sp>
      <p:sp>
        <p:nvSpPr>
          <p:cNvPr id="8" name="Text 3"/>
          <p:cNvSpPr/>
          <p:nvPr/>
        </p:nvSpPr>
        <p:spPr>
          <a:xfrm>
            <a:off x="7397234" y="3218974"/>
            <a:ext cx="2462212" cy="298490"/>
          </a:xfrm>
          <a:prstGeom prst="rect">
            <a:avLst/>
          </a:prstGeom>
          <a:noFill/>
          <a:ln/>
        </p:spPr>
        <p:txBody>
          <a:bodyPr wrap="none" lIns="0" tIns="0" rIns="0" bIns="0" rtlCol="0" anchor="t"/>
          <a:lstStyle/>
          <a:p>
            <a:pPr marL="0" indent="0" algn="l">
              <a:lnSpc>
                <a:spcPts val="2350"/>
              </a:lnSpc>
              <a:buNone/>
            </a:pPr>
            <a:r>
              <a:rPr lang="en-US" sz="1850" dirty="0">
                <a:solidFill>
                  <a:srgbClr val="C9C9C0"/>
                </a:solidFill>
                <a:latin typeface="Tomorrow" pitchFamily="34" charset="0"/>
                <a:ea typeface="Tomorrow" pitchFamily="34" charset="-122"/>
                <a:cs typeface="Tomorrow" pitchFamily="34" charset="-120"/>
              </a:rPr>
              <a:t>Improved Reliability</a:t>
            </a:r>
            <a:endParaRPr lang="en-US" sz="1850" dirty="0"/>
          </a:p>
        </p:txBody>
      </p:sp>
      <p:sp>
        <p:nvSpPr>
          <p:cNvPr id="9" name="Text 4"/>
          <p:cNvSpPr/>
          <p:nvPr/>
        </p:nvSpPr>
        <p:spPr>
          <a:xfrm>
            <a:off x="7397234" y="3632121"/>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C9C9C0"/>
                </a:solidFill>
                <a:latin typeface="Tomorrow" pitchFamily="34" charset="0"/>
                <a:ea typeface="Tomorrow" pitchFamily="34" charset="-122"/>
                <a:cs typeface="Tomorrow" pitchFamily="34" charset="-120"/>
              </a:rPr>
              <a:t>Predicting temperature proactively reduces the risk of motor failure, leading to increased uptime and reduced maintenance costs.</a:t>
            </a:r>
            <a:endParaRPr lang="en-US" sz="1500" dirty="0"/>
          </a:p>
        </p:txBody>
      </p:sp>
      <p:sp>
        <p:nvSpPr>
          <p:cNvPr id="11" name="Text 5"/>
          <p:cNvSpPr/>
          <p:nvPr/>
        </p:nvSpPr>
        <p:spPr>
          <a:xfrm>
            <a:off x="7397234" y="4747736"/>
            <a:ext cx="2388632" cy="298490"/>
          </a:xfrm>
          <a:prstGeom prst="rect">
            <a:avLst/>
          </a:prstGeom>
          <a:noFill/>
          <a:ln/>
        </p:spPr>
        <p:txBody>
          <a:bodyPr wrap="none" lIns="0" tIns="0" rIns="0" bIns="0" rtlCol="0" anchor="t"/>
          <a:lstStyle/>
          <a:p>
            <a:pPr marL="0" indent="0" algn="l">
              <a:lnSpc>
                <a:spcPts val="2350"/>
              </a:lnSpc>
              <a:buNone/>
            </a:pPr>
            <a:r>
              <a:rPr lang="en-US" sz="1850" dirty="0">
                <a:solidFill>
                  <a:srgbClr val="C9C9C0"/>
                </a:solidFill>
                <a:latin typeface="Tomorrow" pitchFamily="34" charset="0"/>
                <a:ea typeface="Tomorrow" pitchFamily="34" charset="-122"/>
                <a:cs typeface="Tomorrow" pitchFamily="34" charset="-120"/>
              </a:rPr>
              <a:t>Extended Lifespan</a:t>
            </a:r>
            <a:endParaRPr lang="en-US" sz="1850" dirty="0"/>
          </a:p>
        </p:txBody>
      </p:sp>
      <p:sp>
        <p:nvSpPr>
          <p:cNvPr id="12" name="Text 6"/>
          <p:cNvSpPr/>
          <p:nvPr/>
        </p:nvSpPr>
        <p:spPr>
          <a:xfrm>
            <a:off x="7397234" y="5160883"/>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C9C9C0"/>
                </a:solidFill>
                <a:latin typeface="Tomorrow" pitchFamily="34" charset="0"/>
                <a:ea typeface="Tomorrow" pitchFamily="34" charset="-122"/>
                <a:cs typeface="Tomorrow" pitchFamily="34" charset="-120"/>
              </a:rPr>
              <a:t>By preventing overheating and potential damage, the proposed solution can significantly extend the operating lifespan of BLDC motors.</a:t>
            </a:r>
            <a:endParaRPr lang="en-US" sz="1500" dirty="0"/>
          </a:p>
        </p:txBody>
      </p:sp>
      <p:sp>
        <p:nvSpPr>
          <p:cNvPr id="14" name="Text 7"/>
          <p:cNvSpPr/>
          <p:nvPr/>
        </p:nvSpPr>
        <p:spPr>
          <a:xfrm>
            <a:off x="7397234" y="6276499"/>
            <a:ext cx="2388632" cy="298490"/>
          </a:xfrm>
          <a:prstGeom prst="rect">
            <a:avLst/>
          </a:prstGeom>
          <a:noFill/>
          <a:ln/>
        </p:spPr>
        <p:txBody>
          <a:bodyPr wrap="none" lIns="0" tIns="0" rIns="0" bIns="0" rtlCol="0" anchor="t"/>
          <a:lstStyle/>
          <a:p>
            <a:pPr marL="0" indent="0" algn="l">
              <a:lnSpc>
                <a:spcPts val="2350"/>
              </a:lnSpc>
              <a:buNone/>
            </a:pPr>
            <a:r>
              <a:rPr lang="en-US" sz="1850" dirty="0">
                <a:solidFill>
                  <a:srgbClr val="C9C9C0"/>
                </a:solidFill>
                <a:latin typeface="Tomorrow" pitchFamily="34" charset="0"/>
                <a:ea typeface="Tomorrow" pitchFamily="34" charset="-122"/>
                <a:cs typeface="Tomorrow" pitchFamily="34" charset="-120"/>
              </a:rPr>
              <a:t>Cost Reduction</a:t>
            </a:r>
            <a:endParaRPr lang="en-US" sz="1850" dirty="0"/>
          </a:p>
        </p:txBody>
      </p:sp>
      <p:sp>
        <p:nvSpPr>
          <p:cNvPr id="15" name="Text 8"/>
          <p:cNvSpPr/>
          <p:nvPr/>
        </p:nvSpPr>
        <p:spPr>
          <a:xfrm>
            <a:off x="7397234" y="6689646"/>
            <a:ext cx="6564392" cy="611505"/>
          </a:xfrm>
          <a:prstGeom prst="rect">
            <a:avLst/>
          </a:prstGeom>
          <a:noFill/>
          <a:ln/>
        </p:spPr>
        <p:txBody>
          <a:bodyPr wrap="square" lIns="0" tIns="0" rIns="0" bIns="0" rtlCol="0" anchor="t"/>
          <a:lstStyle/>
          <a:p>
            <a:pPr marL="0" indent="0" algn="l">
              <a:lnSpc>
                <a:spcPts val="2400"/>
              </a:lnSpc>
              <a:buNone/>
            </a:pPr>
            <a:r>
              <a:rPr lang="en-US" sz="1500" dirty="0">
                <a:solidFill>
                  <a:srgbClr val="C9C9C0"/>
                </a:solidFill>
                <a:latin typeface="Tomorrow" pitchFamily="34" charset="0"/>
                <a:ea typeface="Tomorrow" pitchFamily="34" charset="-122"/>
                <a:cs typeface="Tomorrow" pitchFamily="34" charset="-120"/>
              </a:rPr>
              <a:t>Eliminating the need for physical temperature sensors can save costs associated with sensor installation, maintenance, and replacement.</a:t>
            </a:r>
            <a:endParaRPr lang="en-US" sz="1500" dirty="0"/>
          </a:p>
        </p:txBody>
      </p:sp>
      <p:pic>
        <p:nvPicPr>
          <p:cNvPr id="18" name="Google Shape;831;p51">
            <a:extLst>
              <a:ext uri="{FF2B5EF4-FFF2-40B4-BE49-F238E27FC236}">
                <a16:creationId xmlns:a16="http://schemas.microsoft.com/office/drawing/2014/main" id="{F5F3A69B-10A6-77C5-71B8-4E5C2152B620}"/>
              </a:ext>
            </a:extLst>
          </p:cNvPr>
          <p:cNvPicPr preferRelativeResize="0"/>
          <p:nvPr/>
        </p:nvPicPr>
        <p:blipFill>
          <a:blip r:embed="rId4">
            <a:alphaModFix/>
          </a:blip>
          <a:stretch>
            <a:fillRect/>
          </a:stretch>
        </p:blipFill>
        <p:spPr>
          <a:xfrm>
            <a:off x="12102359" y="-1795540"/>
            <a:ext cx="4183586" cy="3784241"/>
          </a:xfrm>
          <a:prstGeom prst="rect">
            <a:avLst/>
          </a:prstGeom>
          <a:noFill/>
          <a:ln>
            <a:noFill/>
          </a:ln>
        </p:spPr>
      </p:pic>
      <p:pic>
        <p:nvPicPr>
          <p:cNvPr id="19" name="Google Shape;828;p51">
            <a:extLst>
              <a:ext uri="{FF2B5EF4-FFF2-40B4-BE49-F238E27FC236}">
                <a16:creationId xmlns:a16="http://schemas.microsoft.com/office/drawing/2014/main" id="{88C8E54F-4684-96C7-F819-CD456739D262}"/>
              </a:ext>
            </a:extLst>
          </p:cNvPr>
          <p:cNvPicPr preferRelativeResize="0"/>
          <p:nvPr/>
        </p:nvPicPr>
        <p:blipFill>
          <a:blip r:embed="rId5">
            <a:alphaModFix/>
          </a:blip>
          <a:stretch>
            <a:fillRect/>
          </a:stretch>
        </p:blipFill>
        <p:spPr>
          <a:xfrm>
            <a:off x="-1146066" y="5321022"/>
            <a:ext cx="4110646" cy="4158060"/>
          </a:xfrm>
          <a:prstGeom prst="rect">
            <a:avLst/>
          </a:prstGeom>
          <a:noFill/>
          <a:ln>
            <a:noFill/>
          </a:ln>
        </p:spPr>
      </p:pic>
      <p:sp>
        <p:nvSpPr>
          <p:cNvPr id="20" name="Arrow: Right 19">
            <a:extLst>
              <a:ext uri="{FF2B5EF4-FFF2-40B4-BE49-F238E27FC236}">
                <a16:creationId xmlns:a16="http://schemas.microsoft.com/office/drawing/2014/main" id="{76ADCE17-12E5-10CD-B4CC-67D8C233D7F7}"/>
              </a:ext>
            </a:extLst>
          </p:cNvPr>
          <p:cNvSpPr/>
          <p:nvPr/>
        </p:nvSpPr>
        <p:spPr>
          <a:xfrm>
            <a:off x="6063916" y="1696108"/>
            <a:ext cx="878414" cy="298490"/>
          </a:xfrm>
          <a:prstGeom prst="rightArrow">
            <a:avLst/>
          </a:prstGeom>
          <a:solidFill>
            <a:schemeClr val="bg1"/>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C2D55D13-5068-C772-CF20-F401CDAF4F6D}"/>
              </a:ext>
            </a:extLst>
          </p:cNvPr>
          <p:cNvSpPr/>
          <p:nvPr/>
        </p:nvSpPr>
        <p:spPr>
          <a:xfrm>
            <a:off x="6063915" y="3218974"/>
            <a:ext cx="878414" cy="298490"/>
          </a:xfrm>
          <a:prstGeom prst="rightArrow">
            <a:avLst/>
          </a:prstGeom>
          <a:solidFill>
            <a:schemeClr val="bg1"/>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61BB7465-20ED-F279-644A-7E6A3EAF25E7}"/>
              </a:ext>
            </a:extLst>
          </p:cNvPr>
          <p:cNvSpPr/>
          <p:nvPr/>
        </p:nvSpPr>
        <p:spPr>
          <a:xfrm>
            <a:off x="6063914" y="6276499"/>
            <a:ext cx="878415" cy="298490"/>
          </a:xfrm>
          <a:prstGeom prst="rightArrow">
            <a:avLst/>
          </a:prstGeom>
          <a:solidFill>
            <a:schemeClr val="bg1"/>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B2B29BF0-4BD7-4C5B-4D1E-C28127E4B16D}"/>
              </a:ext>
            </a:extLst>
          </p:cNvPr>
          <p:cNvSpPr/>
          <p:nvPr/>
        </p:nvSpPr>
        <p:spPr>
          <a:xfrm>
            <a:off x="6063917" y="4747736"/>
            <a:ext cx="878413" cy="298490"/>
          </a:xfrm>
          <a:prstGeom prst="rightArrow">
            <a:avLst/>
          </a:prstGeom>
          <a:solidFill>
            <a:schemeClr val="bg1"/>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9"/>
          <p:cNvSpPr txBox="1">
            <a:spLocks noGrp="1"/>
          </p:cNvSpPr>
          <p:nvPr>
            <p:ph type="title"/>
          </p:nvPr>
        </p:nvSpPr>
        <p:spPr>
          <a:xfrm>
            <a:off x="1056310" y="3211289"/>
            <a:ext cx="7116960" cy="1480800"/>
          </a:xfrm>
          <a:prstGeom prst="rect">
            <a:avLst/>
          </a:prstGeom>
        </p:spPr>
        <p:txBody>
          <a:bodyPr spcFirstLastPara="1" wrap="square" lIns="146280" tIns="146280" rIns="146280" bIns="146280" anchor="b" anchorCtr="0">
            <a:noAutofit/>
          </a:bodyPr>
          <a:lstStyle/>
          <a:p>
            <a:r>
              <a:rPr lang="en" dirty="0"/>
              <a:t>Thank You</a:t>
            </a:r>
            <a:endParaRPr dirty="0"/>
          </a:p>
        </p:txBody>
      </p:sp>
      <p:grpSp>
        <p:nvGrpSpPr>
          <p:cNvPr id="514" name="Google Shape;514;p49"/>
          <p:cNvGrpSpPr/>
          <p:nvPr/>
        </p:nvGrpSpPr>
        <p:grpSpPr>
          <a:xfrm flipH="1">
            <a:off x="7611800" y="-836137"/>
            <a:ext cx="8210442" cy="8564517"/>
            <a:chOff x="4082725" y="-420387"/>
            <a:chExt cx="5131526" cy="5352823"/>
          </a:xfrm>
        </p:grpSpPr>
        <p:pic>
          <p:nvPicPr>
            <p:cNvPr id="515" name="Google Shape;515;p49"/>
            <p:cNvPicPr preferRelativeResize="0"/>
            <p:nvPr/>
          </p:nvPicPr>
          <p:blipFill>
            <a:blip r:embed="rId3">
              <a:alphaModFix/>
            </a:blip>
            <a:stretch>
              <a:fillRect/>
            </a:stretch>
          </p:blipFill>
          <p:spPr>
            <a:xfrm>
              <a:off x="4082725" y="66617"/>
              <a:ext cx="5131526" cy="4715327"/>
            </a:xfrm>
            <a:prstGeom prst="rect">
              <a:avLst/>
            </a:prstGeom>
            <a:noFill/>
            <a:ln>
              <a:noFill/>
            </a:ln>
          </p:spPr>
        </p:pic>
        <p:pic>
          <p:nvPicPr>
            <p:cNvPr id="516" name="Google Shape;516;p49"/>
            <p:cNvPicPr preferRelativeResize="0"/>
            <p:nvPr/>
          </p:nvPicPr>
          <p:blipFill>
            <a:blip r:embed="rId4">
              <a:alphaModFix/>
            </a:blip>
            <a:stretch>
              <a:fillRect/>
            </a:stretch>
          </p:blipFill>
          <p:spPr>
            <a:xfrm>
              <a:off x="5094000" y="756636"/>
              <a:ext cx="2300648" cy="4175800"/>
            </a:xfrm>
            <a:prstGeom prst="rect">
              <a:avLst/>
            </a:prstGeom>
            <a:noFill/>
            <a:ln>
              <a:noFill/>
            </a:ln>
          </p:spPr>
        </p:pic>
        <p:pic>
          <p:nvPicPr>
            <p:cNvPr id="517" name="Google Shape;517;p49"/>
            <p:cNvPicPr preferRelativeResize="0"/>
            <p:nvPr/>
          </p:nvPicPr>
          <p:blipFill>
            <a:blip r:embed="rId5">
              <a:alphaModFix/>
            </a:blip>
            <a:stretch>
              <a:fillRect/>
            </a:stretch>
          </p:blipFill>
          <p:spPr>
            <a:xfrm>
              <a:off x="4766200" y="-420387"/>
              <a:ext cx="4283692" cy="4438841"/>
            </a:xfrm>
            <a:prstGeom prst="rect">
              <a:avLst/>
            </a:prstGeom>
            <a:noFill/>
            <a:ln>
              <a:noFill/>
            </a:ln>
          </p:spPr>
        </p:pic>
        <p:pic>
          <p:nvPicPr>
            <p:cNvPr id="518" name="Google Shape;518;p49"/>
            <p:cNvPicPr preferRelativeResize="0"/>
            <p:nvPr/>
          </p:nvPicPr>
          <p:blipFill>
            <a:blip r:embed="rId6">
              <a:alphaModFix/>
            </a:blip>
            <a:stretch>
              <a:fillRect/>
            </a:stretch>
          </p:blipFill>
          <p:spPr>
            <a:xfrm>
              <a:off x="6241428" y="1695158"/>
              <a:ext cx="1651484" cy="1609538"/>
            </a:xfrm>
            <a:prstGeom prst="rect">
              <a:avLst/>
            </a:prstGeom>
            <a:noFill/>
            <a:ln>
              <a:noFill/>
            </a:ln>
            <a:effectLst>
              <a:outerShdw blurRad="414338" dist="400050" dir="2820000" algn="bl" rotWithShape="0">
                <a:srgbClr val="BAFFFF"/>
              </a:outerShdw>
            </a:effectLst>
          </p:spPr>
        </p:pic>
        <p:pic>
          <p:nvPicPr>
            <p:cNvPr id="519" name="Google Shape;519;p49"/>
            <p:cNvPicPr preferRelativeResize="0"/>
            <p:nvPr/>
          </p:nvPicPr>
          <p:blipFill>
            <a:blip r:embed="rId7">
              <a:alphaModFix/>
            </a:blip>
            <a:stretch>
              <a:fillRect/>
            </a:stretch>
          </p:blipFill>
          <p:spPr>
            <a:xfrm>
              <a:off x="6767650" y="462635"/>
              <a:ext cx="1909122" cy="4438841"/>
            </a:xfrm>
            <a:prstGeom prst="rect">
              <a:avLst/>
            </a:prstGeom>
            <a:noFill/>
            <a:ln>
              <a:noFill/>
            </a:ln>
          </p:spPr>
        </p:pic>
      </p:grpSp>
      <p:pic>
        <p:nvPicPr>
          <p:cNvPr id="5" name="Picture 4">
            <a:extLst>
              <a:ext uri="{FF2B5EF4-FFF2-40B4-BE49-F238E27FC236}">
                <a16:creationId xmlns:a16="http://schemas.microsoft.com/office/drawing/2014/main" id="{D52F7D13-25A8-A7CA-BBC2-BEECE9A042AE}"/>
              </a:ext>
            </a:extLst>
          </p:cNvPr>
          <p:cNvPicPr>
            <a:picLocks noChangeAspect="1"/>
          </p:cNvPicPr>
          <p:nvPr/>
        </p:nvPicPr>
        <p:blipFill>
          <a:blip r:embed="rId8"/>
          <a:stretch>
            <a:fillRect/>
          </a:stretch>
        </p:blipFill>
        <p:spPr>
          <a:xfrm>
            <a:off x="1198961" y="5407949"/>
            <a:ext cx="6308743" cy="647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prstGeom prst="rect">
            <a:avLst/>
          </a:prstGeom>
        </p:spPr>
        <p:txBody>
          <a:bodyPr spcFirstLastPara="1" wrap="square" lIns="146280" tIns="146280" rIns="146280" bIns="146280" anchor="t" anchorCtr="0">
            <a:noAutofit/>
          </a:bodyPr>
          <a:lstStyle/>
          <a:p>
            <a:pPr algn="l"/>
            <a:r>
              <a:rPr lang="en" dirty="0"/>
              <a:t>Table of contents</a:t>
            </a:r>
            <a:endParaRPr dirty="0"/>
          </a:p>
        </p:txBody>
      </p:sp>
      <p:sp>
        <p:nvSpPr>
          <p:cNvPr id="266" name="Google Shape;266;p32"/>
          <p:cNvSpPr txBox="1">
            <a:spLocks noGrp="1"/>
          </p:cNvSpPr>
          <p:nvPr>
            <p:ph type="title" idx="2"/>
          </p:nvPr>
        </p:nvSpPr>
        <p:spPr>
          <a:prstGeom prst="rect">
            <a:avLst/>
          </a:prstGeom>
        </p:spPr>
        <p:txBody>
          <a:bodyPr spcFirstLastPara="1" wrap="square" lIns="146280" tIns="146280" rIns="146280" bIns="146280" anchor="ctr" anchorCtr="0">
            <a:noAutofit/>
          </a:bodyPr>
          <a:lstStyle/>
          <a:p>
            <a:pPr algn="l"/>
            <a:r>
              <a:rPr lang="en" dirty="0"/>
              <a:t>01</a:t>
            </a:r>
            <a:endParaRPr dirty="0"/>
          </a:p>
        </p:txBody>
      </p:sp>
      <p:sp>
        <p:nvSpPr>
          <p:cNvPr id="267" name="Google Shape;267;p32"/>
          <p:cNvSpPr txBox="1">
            <a:spLocks noGrp="1"/>
          </p:cNvSpPr>
          <p:nvPr>
            <p:ph type="title" idx="3"/>
          </p:nvPr>
        </p:nvSpPr>
        <p:spPr>
          <a:prstGeom prst="rect">
            <a:avLst/>
          </a:prstGeom>
        </p:spPr>
        <p:txBody>
          <a:bodyPr spcFirstLastPara="1" wrap="square" lIns="146280" tIns="146280" rIns="146280" bIns="146280" anchor="ctr" anchorCtr="0">
            <a:noAutofit/>
          </a:bodyPr>
          <a:lstStyle/>
          <a:p>
            <a:pPr algn="l"/>
            <a:r>
              <a:rPr lang="en"/>
              <a:t>04</a:t>
            </a:r>
            <a:endParaRPr/>
          </a:p>
        </p:txBody>
      </p:sp>
      <p:sp>
        <p:nvSpPr>
          <p:cNvPr id="268" name="Google Shape;268;p32"/>
          <p:cNvSpPr txBox="1">
            <a:spLocks noGrp="1"/>
          </p:cNvSpPr>
          <p:nvPr>
            <p:ph type="title" idx="4"/>
          </p:nvPr>
        </p:nvSpPr>
        <p:spPr>
          <a:prstGeom prst="rect">
            <a:avLst/>
          </a:prstGeom>
        </p:spPr>
        <p:txBody>
          <a:bodyPr spcFirstLastPara="1" wrap="square" lIns="146280" tIns="146280" rIns="146280" bIns="146280" anchor="ctr" anchorCtr="0">
            <a:noAutofit/>
          </a:bodyPr>
          <a:lstStyle/>
          <a:p>
            <a:pPr algn="l"/>
            <a:r>
              <a:rPr lang="en"/>
              <a:t>02</a:t>
            </a:r>
            <a:endParaRPr/>
          </a:p>
        </p:txBody>
      </p:sp>
      <p:sp>
        <p:nvSpPr>
          <p:cNvPr id="269" name="Google Shape;269;p32"/>
          <p:cNvSpPr txBox="1">
            <a:spLocks noGrp="1"/>
          </p:cNvSpPr>
          <p:nvPr>
            <p:ph type="title" idx="5"/>
          </p:nvPr>
        </p:nvSpPr>
        <p:spPr>
          <a:prstGeom prst="rect">
            <a:avLst/>
          </a:prstGeom>
        </p:spPr>
        <p:txBody>
          <a:bodyPr spcFirstLastPara="1" wrap="square" lIns="146280" tIns="146280" rIns="146280" bIns="146280" anchor="ctr" anchorCtr="0">
            <a:noAutofit/>
          </a:bodyPr>
          <a:lstStyle/>
          <a:p>
            <a:pPr algn="l"/>
            <a:r>
              <a:rPr lang="en"/>
              <a:t>05</a:t>
            </a:r>
            <a:endParaRPr/>
          </a:p>
        </p:txBody>
      </p:sp>
      <p:sp>
        <p:nvSpPr>
          <p:cNvPr id="270" name="Google Shape;270;p32"/>
          <p:cNvSpPr txBox="1">
            <a:spLocks noGrp="1"/>
          </p:cNvSpPr>
          <p:nvPr>
            <p:ph type="title" idx="6"/>
          </p:nvPr>
        </p:nvSpPr>
        <p:spPr>
          <a:prstGeom prst="rect">
            <a:avLst/>
          </a:prstGeom>
        </p:spPr>
        <p:txBody>
          <a:bodyPr spcFirstLastPara="1" wrap="square" lIns="146280" tIns="146280" rIns="146280" bIns="146280" anchor="ctr" anchorCtr="0">
            <a:noAutofit/>
          </a:bodyPr>
          <a:lstStyle/>
          <a:p>
            <a:pPr algn="l"/>
            <a:r>
              <a:rPr lang="en"/>
              <a:t>03</a:t>
            </a:r>
            <a:endParaRPr/>
          </a:p>
        </p:txBody>
      </p:sp>
      <p:sp>
        <p:nvSpPr>
          <p:cNvPr id="271" name="Google Shape;271;p32"/>
          <p:cNvSpPr txBox="1">
            <a:spLocks noGrp="1"/>
          </p:cNvSpPr>
          <p:nvPr>
            <p:ph type="title" idx="7"/>
          </p:nvPr>
        </p:nvSpPr>
        <p:spPr>
          <a:prstGeom prst="rect">
            <a:avLst/>
          </a:prstGeom>
        </p:spPr>
        <p:txBody>
          <a:bodyPr spcFirstLastPara="1" wrap="square" lIns="146280" tIns="146280" rIns="146280" bIns="146280" anchor="ctr" anchorCtr="0">
            <a:noAutofit/>
          </a:bodyPr>
          <a:lstStyle/>
          <a:p>
            <a:pPr algn="l"/>
            <a:r>
              <a:rPr lang="en"/>
              <a:t>06</a:t>
            </a:r>
            <a:endParaRPr/>
          </a:p>
        </p:txBody>
      </p:sp>
      <p:sp>
        <p:nvSpPr>
          <p:cNvPr id="272" name="Google Shape;272;p32"/>
          <p:cNvSpPr txBox="1">
            <a:spLocks noGrp="1"/>
          </p:cNvSpPr>
          <p:nvPr>
            <p:ph type="subTitle" idx="1"/>
          </p:nvPr>
        </p:nvSpPr>
        <p:spPr>
          <a:prstGeom prst="rect">
            <a:avLst/>
          </a:prstGeom>
        </p:spPr>
        <p:txBody>
          <a:bodyPr spcFirstLastPara="1" wrap="square" lIns="146280" tIns="146280" rIns="146280" bIns="146280" anchor="t" anchorCtr="0">
            <a:noAutofit/>
          </a:bodyPr>
          <a:lstStyle/>
          <a:p>
            <a:pPr marL="0" indent="0"/>
            <a:r>
              <a:rPr lang="en-US" dirty="0"/>
              <a:t>Overview	</a:t>
            </a:r>
            <a:endParaRPr dirty="0"/>
          </a:p>
        </p:txBody>
      </p:sp>
      <p:sp>
        <p:nvSpPr>
          <p:cNvPr id="273" name="Google Shape;273;p32"/>
          <p:cNvSpPr txBox="1">
            <a:spLocks noGrp="1"/>
          </p:cNvSpPr>
          <p:nvPr>
            <p:ph type="subTitle" idx="8"/>
          </p:nvPr>
        </p:nvSpPr>
        <p:spPr>
          <a:prstGeom prst="rect">
            <a:avLst/>
          </a:prstGeom>
        </p:spPr>
        <p:txBody>
          <a:bodyPr spcFirstLastPara="1" wrap="square" lIns="146280" tIns="146280" rIns="146280" bIns="146280" anchor="t" anchorCtr="0">
            <a:noAutofit/>
          </a:bodyPr>
          <a:lstStyle/>
          <a:p>
            <a:pPr marL="0" indent="0"/>
            <a:r>
              <a:rPr lang="en" dirty="0"/>
              <a:t>Objective</a:t>
            </a:r>
            <a:endParaRPr dirty="0"/>
          </a:p>
        </p:txBody>
      </p:sp>
      <p:sp>
        <p:nvSpPr>
          <p:cNvPr id="274" name="Google Shape;274;p32"/>
          <p:cNvSpPr txBox="1">
            <a:spLocks noGrp="1"/>
          </p:cNvSpPr>
          <p:nvPr>
            <p:ph type="subTitle" idx="9"/>
          </p:nvPr>
        </p:nvSpPr>
        <p:spPr>
          <a:prstGeom prst="rect">
            <a:avLst/>
          </a:prstGeom>
        </p:spPr>
        <p:txBody>
          <a:bodyPr spcFirstLastPara="1" wrap="square" lIns="146280" tIns="146280" rIns="146280" bIns="146280" anchor="t" anchorCtr="0">
            <a:noAutofit/>
          </a:bodyPr>
          <a:lstStyle/>
          <a:p>
            <a:pPr marL="0" indent="0"/>
            <a:r>
              <a:rPr lang="en" dirty="0"/>
              <a:t>Abstract</a:t>
            </a:r>
            <a:endParaRPr dirty="0"/>
          </a:p>
        </p:txBody>
      </p:sp>
      <p:sp>
        <p:nvSpPr>
          <p:cNvPr id="275" name="Google Shape;275;p32"/>
          <p:cNvSpPr txBox="1">
            <a:spLocks noGrp="1"/>
          </p:cNvSpPr>
          <p:nvPr>
            <p:ph type="subTitle" idx="13"/>
          </p:nvPr>
        </p:nvSpPr>
        <p:spPr>
          <a:prstGeom prst="rect">
            <a:avLst/>
          </a:prstGeom>
        </p:spPr>
        <p:txBody>
          <a:bodyPr spcFirstLastPara="1" wrap="square" lIns="146280" tIns="146280" rIns="146280" bIns="146280" anchor="t" anchorCtr="0">
            <a:noAutofit/>
          </a:bodyPr>
          <a:lstStyle/>
          <a:p>
            <a:pPr marL="0" indent="0"/>
            <a:r>
              <a:rPr lang="en" dirty="0"/>
              <a:t>Problem Statement</a:t>
            </a:r>
            <a:endParaRPr dirty="0"/>
          </a:p>
        </p:txBody>
      </p:sp>
      <p:sp>
        <p:nvSpPr>
          <p:cNvPr id="276" name="Google Shape;276;p32"/>
          <p:cNvSpPr txBox="1">
            <a:spLocks noGrp="1"/>
          </p:cNvSpPr>
          <p:nvPr>
            <p:ph type="subTitle" idx="14"/>
          </p:nvPr>
        </p:nvSpPr>
        <p:spPr>
          <a:prstGeom prst="rect">
            <a:avLst/>
          </a:prstGeom>
        </p:spPr>
        <p:txBody>
          <a:bodyPr spcFirstLastPara="1" wrap="square" lIns="146280" tIns="146280" rIns="146280" bIns="146280" anchor="t" anchorCtr="0">
            <a:noAutofit/>
          </a:bodyPr>
          <a:lstStyle/>
          <a:p>
            <a:pPr marL="0" indent="0"/>
            <a:r>
              <a:rPr lang="en" dirty="0"/>
              <a:t>Methodology</a:t>
            </a:r>
            <a:endParaRPr dirty="0"/>
          </a:p>
        </p:txBody>
      </p:sp>
      <p:sp>
        <p:nvSpPr>
          <p:cNvPr id="277" name="Google Shape;277;p32"/>
          <p:cNvSpPr txBox="1">
            <a:spLocks noGrp="1"/>
          </p:cNvSpPr>
          <p:nvPr>
            <p:ph type="subTitle" idx="15"/>
          </p:nvPr>
        </p:nvSpPr>
        <p:spPr>
          <a:prstGeom prst="rect">
            <a:avLst/>
          </a:prstGeom>
        </p:spPr>
        <p:txBody>
          <a:bodyPr spcFirstLastPara="1" wrap="square" lIns="146280" tIns="146280" rIns="146280" bIns="146280" anchor="t" anchorCtr="0">
            <a:noAutofit/>
          </a:bodyPr>
          <a:lstStyle/>
          <a:p>
            <a:pPr marL="0" indent="0"/>
            <a:r>
              <a:rPr lang="en-US" dirty="0"/>
              <a:t>Impact and Benefits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3" name="Google Shape;831;p51">
            <a:extLst>
              <a:ext uri="{FF2B5EF4-FFF2-40B4-BE49-F238E27FC236}">
                <a16:creationId xmlns:a16="http://schemas.microsoft.com/office/drawing/2014/main" id="{297D09B9-4434-4C81-C0B9-95F32442322C}"/>
              </a:ext>
            </a:extLst>
          </p:cNvPr>
          <p:cNvPicPr preferRelativeResize="0"/>
          <p:nvPr/>
        </p:nvPicPr>
        <p:blipFill>
          <a:blip r:embed="rId3">
            <a:alphaModFix/>
          </a:blip>
          <a:stretch>
            <a:fillRect/>
          </a:stretch>
        </p:blipFill>
        <p:spPr>
          <a:xfrm rot="12766690">
            <a:off x="6067476" y="6256734"/>
            <a:ext cx="8766124" cy="9298307"/>
          </a:xfrm>
          <a:prstGeom prst="rect">
            <a:avLst/>
          </a:prstGeom>
          <a:noFill/>
          <a:ln>
            <a:noFill/>
          </a:ln>
        </p:spPr>
      </p:pic>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Inter Tight SemiBold" panose="020B0604020202020204" charset="0"/>
                <a:ea typeface="Inter Tight SemiBold" panose="020B0604020202020204" charset="0"/>
                <a:cs typeface="Inter Tight SemiBold" panose="020B0604020202020204" charset="0"/>
              </a:rPr>
              <a:t>Working Principle</a:t>
            </a:r>
            <a:endParaRPr lang="en-US" sz="2200" dirty="0">
              <a:latin typeface="Inter Tight SemiBold" panose="020B0604020202020204" charset="0"/>
              <a:ea typeface="Inter Tight SemiBold" panose="020B0604020202020204" charset="0"/>
              <a:cs typeface="Inter Tight SemiBold" panose="020B0604020202020204" charset="0"/>
            </a:endParaRPr>
          </a:p>
        </p:txBody>
      </p:sp>
      <p:sp>
        <p:nvSpPr>
          <p:cNvPr id="4" name="Text 2"/>
          <p:cNvSpPr/>
          <p:nvPr/>
        </p:nvSpPr>
        <p:spPr>
          <a:xfrm>
            <a:off x="793790"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Heebo" pitchFamily="2" charset="-79"/>
                <a:ea typeface="Tomorrow" pitchFamily="34" charset="-122"/>
                <a:cs typeface="Heebo" pitchFamily="2" charset="-79"/>
              </a:rPr>
              <a:t>BLDC motors operate based on the interaction between a magnetic field generated by permanent magnets in the rotor and an electromagnetic field created by current flowing through the stator windings.</a:t>
            </a:r>
            <a:endParaRPr lang="en-US" sz="1750" dirty="0">
              <a:latin typeface="Heebo" pitchFamily="2" charset="-79"/>
              <a:cs typeface="Heebo" pitchFamily="2" charset="-79"/>
            </a:endParaRPr>
          </a:p>
        </p:txBody>
      </p:sp>
      <p:sp>
        <p:nvSpPr>
          <p:cNvPr id="5" name="Text 3"/>
          <p:cNvSpPr/>
          <p:nvPr/>
        </p:nvSpPr>
        <p:spPr>
          <a:xfrm>
            <a:off x="5332928"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Inter Tight SemiBold" panose="020B0604020202020204" charset="0"/>
                <a:ea typeface="Inter Tight SemiBold" panose="020B0604020202020204" charset="0"/>
                <a:cs typeface="Inter Tight SemiBold" panose="020B0604020202020204" charset="0"/>
              </a:rPr>
              <a:t>Types</a:t>
            </a:r>
            <a:endParaRPr lang="en-US" sz="2200" dirty="0">
              <a:latin typeface="Inter Tight SemiBold" panose="020B0604020202020204" charset="0"/>
              <a:ea typeface="Inter Tight SemiBold" panose="020B0604020202020204" charset="0"/>
              <a:cs typeface="Inter Tight SemiBold" panose="020B0604020202020204" charset="0"/>
            </a:endParaRPr>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Inter Tight SemiBold" panose="020B0604020202020204" charset="0"/>
                <a:ea typeface="Inter Tight SemiBold" panose="020B0604020202020204" charset="0"/>
                <a:cs typeface="Inter Tight SemiBold" panose="020B0604020202020204" charset="0"/>
              </a:rPr>
              <a:t>Applications</a:t>
            </a:r>
            <a:endParaRPr lang="en-US" sz="2200" dirty="0">
              <a:latin typeface="Inter Tight SemiBold" panose="020B0604020202020204" charset="0"/>
              <a:ea typeface="Inter Tight SemiBold" panose="020B0604020202020204" charset="0"/>
              <a:cs typeface="Inter Tight SemiBold" panose="020B0604020202020204" charset="0"/>
            </a:endParaRPr>
          </a:p>
        </p:txBody>
      </p:sp>
      <p:sp>
        <p:nvSpPr>
          <p:cNvPr id="8" name="Text 6"/>
          <p:cNvSpPr/>
          <p:nvPr/>
        </p:nvSpPr>
        <p:spPr>
          <a:xfrm>
            <a:off x="9872067" y="385250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Heebo" pitchFamily="2" charset="-79"/>
                <a:ea typeface="Tomorrow" pitchFamily="34" charset="-122"/>
                <a:cs typeface="Heebo" pitchFamily="2" charset="-79"/>
              </a:rPr>
              <a:t>BLDC motors are widely used in various applications like electric vehicles, drones, robotics, and industrial automation, due to their high efficiency and precise control.</a:t>
            </a:r>
            <a:endParaRPr lang="en-US" sz="1750" dirty="0">
              <a:latin typeface="Heebo" pitchFamily="2" charset="-79"/>
              <a:cs typeface="Heebo" pitchFamily="2" charset="-79"/>
            </a:endParaRPr>
          </a:p>
        </p:txBody>
      </p:sp>
      <p:pic>
        <p:nvPicPr>
          <p:cNvPr id="11" name="Google Shape;829;p51">
            <a:extLst>
              <a:ext uri="{FF2B5EF4-FFF2-40B4-BE49-F238E27FC236}">
                <a16:creationId xmlns:a16="http://schemas.microsoft.com/office/drawing/2014/main" id="{4F2911D0-E7EC-A323-ADCA-D5BBE21447F4}"/>
              </a:ext>
            </a:extLst>
          </p:cNvPr>
          <p:cNvPicPr preferRelativeResize="0"/>
          <p:nvPr/>
        </p:nvPicPr>
        <p:blipFill>
          <a:blip r:embed="rId4">
            <a:alphaModFix/>
          </a:blip>
          <a:stretch>
            <a:fillRect/>
          </a:stretch>
        </p:blipFill>
        <p:spPr>
          <a:xfrm>
            <a:off x="-759849" y="6256734"/>
            <a:ext cx="4513702" cy="2746867"/>
          </a:xfrm>
          <a:prstGeom prst="rect">
            <a:avLst/>
          </a:prstGeom>
          <a:noFill/>
          <a:ln>
            <a:noFill/>
          </a:ln>
        </p:spPr>
      </p:pic>
      <p:pic>
        <p:nvPicPr>
          <p:cNvPr id="12" name="Picture 11">
            <a:extLst>
              <a:ext uri="{FF2B5EF4-FFF2-40B4-BE49-F238E27FC236}">
                <a16:creationId xmlns:a16="http://schemas.microsoft.com/office/drawing/2014/main" id="{6C7F1974-DFF5-5A7D-5C08-95222F8028BB}"/>
              </a:ext>
            </a:extLst>
          </p:cNvPr>
          <p:cNvPicPr>
            <a:picLocks noChangeAspect="1"/>
          </p:cNvPicPr>
          <p:nvPr/>
        </p:nvPicPr>
        <p:blipFill>
          <a:blip r:embed="rId5"/>
          <a:stretch>
            <a:fillRect/>
          </a:stretch>
        </p:blipFill>
        <p:spPr>
          <a:xfrm>
            <a:off x="12581465" y="-1314776"/>
            <a:ext cx="3784366" cy="3493263"/>
          </a:xfrm>
          <a:prstGeom prst="rect">
            <a:avLst/>
          </a:prstGeom>
        </p:spPr>
      </p:pic>
      <p:sp>
        <p:nvSpPr>
          <p:cNvPr id="6" name="Text 4"/>
          <p:cNvSpPr/>
          <p:nvPr/>
        </p:nvSpPr>
        <p:spPr>
          <a:xfrm>
            <a:off x="5332928"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chemeClr val="tx1"/>
                </a:solidFill>
                <a:latin typeface="Heebo" pitchFamily="2" charset="-79"/>
                <a:ea typeface="Tomorrow" pitchFamily="34" charset="-122"/>
                <a:cs typeface="Heebo" pitchFamily="2" charset="-79"/>
              </a:rPr>
              <a:t>There are various types of BLDC motors, including inrunner and outrunner configurations, each with different performance characteristics. Choosing the right type depends on the application.</a:t>
            </a:r>
            <a:endParaRPr lang="en-US" sz="1750" dirty="0">
              <a:solidFill>
                <a:schemeClr val="tx1"/>
              </a:solidFill>
              <a:latin typeface="Heebo" pitchFamily="2" charset="-79"/>
              <a:cs typeface="Heebo" pitchFamily="2" charset="-79"/>
            </a:endParaRPr>
          </a:p>
        </p:txBody>
      </p:sp>
      <p:sp>
        <p:nvSpPr>
          <p:cNvPr id="2" name="Text 0"/>
          <p:cNvSpPr/>
          <p:nvPr/>
        </p:nvSpPr>
        <p:spPr>
          <a:xfrm>
            <a:off x="793790" y="1995607"/>
            <a:ext cx="9880163"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Inter Tight SemiBold" panose="020B0604020202020204" charset="0"/>
                <a:ea typeface="Inter Tight SemiBold" panose="020B0604020202020204" charset="0"/>
                <a:cs typeface="Inter Tight SemiBold" panose="020B0604020202020204" charset="0"/>
              </a:rPr>
              <a:t>Overview of BLDC Motor Operation</a:t>
            </a:r>
            <a:endParaRPr lang="en-US" sz="4450" dirty="0">
              <a:latin typeface="Inter Tight SemiBold" panose="020B0604020202020204" charset="0"/>
              <a:ea typeface="Inter Tight SemiBold" panose="020B0604020202020204" charset="0"/>
              <a:cs typeface="Inter Tight SemiBold"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3389" y="757476"/>
            <a:ext cx="4835962" cy="604480"/>
          </a:xfrm>
          <a:prstGeom prst="rect">
            <a:avLst/>
          </a:prstGeom>
          <a:noFill/>
          <a:ln/>
        </p:spPr>
        <p:txBody>
          <a:bodyPr wrap="none" lIns="0" tIns="0" rIns="0" bIns="0" rtlCol="0" anchor="t"/>
          <a:lstStyle/>
          <a:p>
            <a:pPr marL="0" indent="0">
              <a:lnSpc>
                <a:spcPts val="4750"/>
              </a:lnSpc>
              <a:buNone/>
            </a:pPr>
            <a:r>
              <a:rPr lang="en-US" sz="3800" dirty="0">
                <a:solidFill>
                  <a:schemeClr val="tx1"/>
                </a:solidFill>
                <a:latin typeface="Inter Tight SemiBold" panose="020B0604020202020204" charset="0"/>
                <a:ea typeface="Inter Tight SemiBold" panose="020B0604020202020204" charset="0"/>
                <a:cs typeface="Inter Tight SemiBold" panose="020B0604020202020204" charset="0"/>
              </a:rPr>
              <a:t>Objective</a:t>
            </a:r>
          </a:p>
        </p:txBody>
      </p:sp>
      <p:sp>
        <p:nvSpPr>
          <p:cNvPr id="5" name="Text 2"/>
          <p:cNvSpPr/>
          <p:nvPr/>
        </p:nvSpPr>
        <p:spPr>
          <a:xfrm>
            <a:off x="6356747" y="1845469"/>
            <a:ext cx="7782765" cy="5796990"/>
          </a:xfrm>
          <a:prstGeom prst="rect">
            <a:avLst/>
          </a:prstGeom>
          <a:noFill/>
          <a:ln/>
        </p:spPr>
        <p:txBody>
          <a:bodyPr wrap="square" lIns="0" tIns="0" rIns="0" bIns="0" rtlCol="0" anchor="t"/>
          <a:lstStyle/>
          <a:p>
            <a:pPr marL="0" indent="0">
              <a:lnSpc>
                <a:spcPts val="2350"/>
              </a:lnSpc>
              <a:buNone/>
            </a:pPr>
            <a:endParaRPr lang="en-US" sz="1900" dirty="0"/>
          </a:p>
        </p:txBody>
      </p:sp>
      <p:sp>
        <p:nvSpPr>
          <p:cNvPr id="18" name="TextBox 17">
            <a:extLst>
              <a:ext uri="{FF2B5EF4-FFF2-40B4-BE49-F238E27FC236}">
                <a16:creationId xmlns:a16="http://schemas.microsoft.com/office/drawing/2014/main" id="{4AB89B4D-48A6-393A-E04C-7E6BE9CD1A86}"/>
              </a:ext>
            </a:extLst>
          </p:cNvPr>
          <p:cNvSpPr txBox="1"/>
          <p:nvPr/>
        </p:nvSpPr>
        <p:spPr>
          <a:xfrm>
            <a:off x="6163389" y="2002055"/>
            <a:ext cx="7976123" cy="3046988"/>
          </a:xfrm>
          <a:prstGeom prst="rect">
            <a:avLst/>
          </a:prstGeom>
          <a:noFill/>
        </p:spPr>
        <p:txBody>
          <a:bodyPr wrap="square" rtlCol="0">
            <a:spAutoFit/>
          </a:bodyPr>
          <a:lstStyle/>
          <a:p>
            <a:r>
              <a:rPr lang="en-US" sz="2400" dirty="0">
                <a:solidFill>
                  <a:schemeClr val="tx1"/>
                </a:solidFill>
                <a:latin typeface="Heebo" pitchFamily="2" charset="-79"/>
                <a:cs typeface="Heebo" pitchFamily="2" charset="-79"/>
              </a:rPr>
              <a:t>The primary objective is to apply machine learning techniques to estimate the temperature of a Brushless DC (BLDC) motor without using traditional physical temperature sensors. This approach aims to enhance motor performance, improve reliability, and potentially extend the motor's lifespan by predicting the temperature and power loss based on data such as input temperature, time, current </a:t>
            </a:r>
            <a:r>
              <a:rPr lang="en-US" sz="2400">
                <a:solidFill>
                  <a:schemeClr val="tx1"/>
                </a:solidFill>
                <a:latin typeface="Heebo" pitchFamily="2" charset="-79"/>
                <a:cs typeface="Heebo" pitchFamily="2" charset="-79"/>
              </a:rPr>
              <a:t>and voltage.</a:t>
            </a:r>
            <a:endParaRPr lang="en-IN" sz="2400" dirty="0">
              <a:solidFill>
                <a:schemeClr val="tx1"/>
              </a:solidFill>
              <a:latin typeface="Heebo" pitchFamily="2" charset="-79"/>
              <a:cs typeface="Heebo" pitchFamily="2" charset="-79"/>
            </a:endParaRPr>
          </a:p>
        </p:txBody>
      </p:sp>
      <p:pic>
        <p:nvPicPr>
          <p:cNvPr id="21" name="Google Shape;829;p51">
            <a:extLst>
              <a:ext uri="{FF2B5EF4-FFF2-40B4-BE49-F238E27FC236}">
                <a16:creationId xmlns:a16="http://schemas.microsoft.com/office/drawing/2014/main" id="{F3270311-4351-FA77-79CE-82356EEDDF5A}"/>
              </a:ext>
            </a:extLst>
          </p:cNvPr>
          <p:cNvPicPr preferRelativeResize="0"/>
          <p:nvPr/>
        </p:nvPicPr>
        <p:blipFill>
          <a:blip r:embed="rId4">
            <a:alphaModFix/>
          </a:blip>
          <a:stretch>
            <a:fillRect/>
          </a:stretch>
        </p:blipFill>
        <p:spPr>
          <a:xfrm rot="4686222">
            <a:off x="11911061" y="6134558"/>
            <a:ext cx="3388498" cy="3328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18066" y="894755"/>
            <a:ext cx="5129213" cy="641152"/>
          </a:xfrm>
          <a:prstGeom prst="rect">
            <a:avLst/>
          </a:prstGeom>
          <a:noFill/>
          <a:ln/>
        </p:spPr>
        <p:txBody>
          <a:bodyPr wrap="none" lIns="0" tIns="0" rIns="0" bIns="0" rtlCol="0" anchor="t"/>
          <a:lstStyle/>
          <a:p>
            <a:pPr marL="0" indent="0">
              <a:lnSpc>
                <a:spcPts val="5000"/>
              </a:lnSpc>
              <a:buNone/>
            </a:pPr>
            <a:r>
              <a:rPr lang="en-US" sz="4000">
                <a:solidFill>
                  <a:srgbClr val="EDEDE8"/>
                </a:solidFill>
                <a:latin typeface="Tomorrow" pitchFamily="34" charset="0"/>
                <a:ea typeface="Tomorrow" pitchFamily="34" charset="-122"/>
                <a:cs typeface="Tomorrow" pitchFamily="34" charset="-120"/>
              </a:rPr>
              <a:t>Abstract</a:t>
            </a:r>
            <a:endParaRPr lang="en-US" sz="4000" dirty="0"/>
          </a:p>
        </p:txBody>
      </p:sp>
      <p:sp>
        <p:nvSpPr>
          <p:cNvPr id="20" name="TextBox 19">
            <a:extLst>
              <a:ext uri="{FF2B5EF4-FFF2-40B4-BE49-F238E27FC236}">
                <a16:creationId xmlns:a16="http://schemas.microsoft.com/office/drawing/2014/main" id="{A07FCAC9-9F9F-69F6-059C-AAE1E0C1BF80}"/>
              </a:ext>
            </a:extLst>
          </p:cNvPr>
          <p:cNvSpPr txBox="1"/>
          <p:nvPr/>
        </p:nvSpPr>
        <p:spPr>
          <a:xfrm>
            <a:off x="718066" y="1852642"/>
            <a:ext cx="7453782" cy="5262979"/>
          </a:xfrm>
          <a:prstGeom prst="rect">
            <a:avLst/>
          </a:prstGeom>
          <a:noFill/>
        </p:spPr>
        <p:txBody>
          <a:bodyPr wrap="square" rtlCol="0">
            <a:spAutoFit/>
          </a:bodyPr>
          <a:lstStyle/>
          <a:p>
            <a:r>
              <a:rPr lang="en-US" sz="2400" dirty="0">
                <a:solidFill>
                  <a:schemeClr val="tx1"/>
                </a:solidFill>
                <a:latin typeface="Heebo" pitchFamily="2" charset="-79"/>
                <a:ea typeface="Cambria" panose="02040503050406030204" pitchFamily="18" charset="0"/>
                <a:cs typeface="Heebo" pitchFamily="2" charset="-79"/>
              </a:rPr>
              <a:t>This project explores the use of machine learning to estimate the temperature of a BLDC motor without using traditional temperature sensors. By utilizing sensor data such as current, voltage, and speed, a machine learning model can predict motor temperature in real-time. The project involves data acquisition, preprocessing, feature engineering, model training, and evaluation. The proposed solution aims to reduce costs, improve motor reliability, and extend its lifespan by preventing overheating. This sensorless approach can significantly enhance motor control in various applications, including electric vehicles, robotics, and industrial automation​.</a:t>
            </a:r>
            <a:endParaRPr lang="en-IN" sz="2400" dirty="0">
              <a:solidFill>
                <a:schemeClr val="tx1"/>
              </a:solidFill>
              <a:latin typeface="Heebo" pitchFamily="2" charset="-79"/>
              <a:ea typeface="Cambria" panose="02040503050406030204" pitchFamily="18" charset="0"/>
              <a:cs typeface="Heebo" pitchFamily="2" charset="-79"/>
            </a:endParaRPr>
          </a:p>
        </p:txBody>
      </p:sp>
      <p:pic>
        <p:nvPicPr>
          <p:cNvPr id="1026" name="Picture 2" descr="Basics of Brushless DC Motors (BLDC Motors) | Construction, Working">
            <a:extLst>
              <a:ext uri="{FF2B5EF4-FFF2-40B4-BE49-F238E27FC236}">
                <a16:creationId xmlns:a16="http://schemas.microsoft.com/office/drawing/2014/main" id="{A75ADB58-B0CF-3A54-C059-A4E393BFB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2255" y="2072175"/>
            <a:ext cx="5886535" cy="4085247"/>
          </a:xfrm>
          <a:prstGeom prst="rect">
            <a:avLst/>
          </a:prstGeom>
          <a:noFill/>
          <a:extLst>
            <a:ext uri="{909E8E84-426E-40DD-AFC4-6F175D3DCCD1}">
              <a14:hiddenFill xmlns:a14="http://schemas.microsoft.com/office/drawing/2010/main">
                <a:solidFill>
                  <a:srgbClr val="FFFFFF"/>
                </a:solidFill>
              </a14:hiddenFill>
            </a:ext>
          </a:extLst>
        </p:spPr>
      </p:pic>
      <p:pic>
        <p:nvPicPr>
          <p:cNvPr id="23" name="Google Shape;829;p51">
            <a:extLst>
              <a:ext uri="{FF2B5EF4-FFF2-40B4-BE49-F238E27FC236}">
                <a16:creationId xmlns:a16="http://schemas.microsoft.com/office/drawing/2014/main" id="{12B7A0FA-37E6-1F61-3F45-0255635F5481}"/>
              </a:ext>
            </a:extLst>
          </p:cNvPr>
          <p:cNvPicPr preferRelativeResize="0"/>
          <p:nvPr/>
        </p:nvPicPr>
        <p:blipFill>
          <a:blip r:embed="rId4">
            <a:alphaModFix/>
          </a:blip>
          <a:stretch>
            <a:fillRect/>
          </a:stretch>
        </p:blipFill>
        <p:spPr>
          <a:xfrm rot="16690187">
            <a:off x="-571140" y="5746930"/>
            <a:ext cx="2578411" cy="3545543"/>
          </a:xfrm>
          <a:prstGeom prst="rect">
            <a:avLst/>
          </a:prstGeom>
          <a:noFill/>
          <a:ln>
            <a:noFill/>
          </a:ln>
        </p:spPr>
      </p:pic>
      <p:pic>
        <p:nvPicPr>
          <p:cNvPr id="24" name="Google Shape;829;p51">
            <a:extLst>
              <a:ext uri="{FF2B5EF4-FFF2-40B4-BE49-F238E27FC236}">
                <a16:creationId xmlns:a16="http://schemas.microsoft.com/office/drawing/2014/main" id="{B67697A2-A7C0-6F21-246B-34EC840D17E0}"/>
              </a:ext>
            </a:extLst>
          </p:cNvPr>
          <p:cNvPicPr preferRelativeResize="0"/>
          <p:nvPr/>
        </p:nvPicPr>
        <p:blipFill>
          <a:blip r:embed="rId4">
            <a:alphaModFix/>
          </a:blip>
          <a:stretch>
            <a:fillRect/>
          </a:stretch>
        </p:blipFill>
        <p:spPr>
          <a:xfrm rot="20270991">
            <a:off x="13252745" y="-1161622"/>
            <a:ext cx="3996358" cy="25754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15496" y="420607"/>
            <a:ext cx="13799406" cy="2121416"/>
          </a:xfrm>
          <a:prstGeom prst="rect">
            <a:avLst/>
          </a:prstGeom>
          <a:noFill/>
          <a:ln/>
        </p:spPr>
        <p:txBody>
          <a:bodyPr wrap="none" lIns="0" tIns="0" rIns="0" bIns="0" rtlCol="0" anchor="t"/>
          <a:lstStyle/>
          <a:p>
            <a:pPr marL="0" indent="0">
              <a:lnSpc>
                <a:spcPts val="4750"/>
              </a:lnSpc>
              <a:buNone/>
            </a:pPr>
            <a:r>
              <a:rPr lang="en-US" sz="3800" dirty="0">
                <a:solidFill>
                  <a:srgbClr val="EDEDE8"/>
                </a:solidFill>
                <a:latin typeface="Tomorrow" pitchFamily="34" charset="0"/>
                <a:ea typeface="Tomorrow" pitchFamily="34" charset="-122"/>
                <a:cs typeface="Tomorrow" pitchFamily="34" charset="-120"/>
              </a:rPr>
              <a:t>Problem Statement – Traditional methods of temperature</a:t>
            </a:r>
          </a:p>
          <a:p>
            <a:pPr marL="0" indent="0">
              <a:lnSpc>
                <a:spcPts val="4750"/>
              </a:lnSpc>
              <a:buNone/>
            </a:pPr>
            <a:r>
              <a:rPr lang="en-US" sz="3800" dirty="0">
                <a:solidFill>
                  <a:srgbClr val="EDEDE8"/>
                </a:solidFill>
                <a:latin typeface="Tomorrow" pitchFamily="34" charset="0"/>
                <a:ea typeface="Tomorrow" pitchFamily="34" charset="-122"/>
                <a:cs typeface="Tomorrow" pitchFamily="34" charset="-120"/>
              </a:rPr>
              <a:t>estimation rely on physical sensors, which can increase </a:t>
            </a:r>
          </a:p>
          <a:p>
            <a:pPr marL="0" indent="0">
              <a:lnSpc>
                <a:spcPts val="4750"/>
              </a:lnSpc>
              <a:buNone/>
            </a:pPr>
            <a:r>
              <a:rPr lang="en-US" sz="3800" dirty="0">
                <a:solidFill>
                  <a:srgbClr val="EDEDE8"/>
                </a:solidFill>
                <a:latin typeface="Tomorrow" pitchFamily="34" charset="0"/>
                <a:ea typeface="Tomorrow" pitchFamily="34" charset="-122"/>
                <a:cs typeface="Tomorrow" pitchFamily="34" charset="-120"/>
              </a:rPr>
              <a:t>costs and will be prone to wear and tear   </a:t>
            </a:r>
            <a:endParaRPr lang="en-US" sz="3800" dirty="0"/>
          </a:p>
        </p:txBody>
      </p:sp>
      <p:sp>
        <p:nvSpPr>
          <p:cNvPr id="4" name="Shape 1"/>
          <p:cNvSpPr/>
          <p:nvPr/>
        </p:nvSpPr>
        <p:spPr>
          <a:xfrm>
            <a:off x="404261" y="4844773"/>
            <a:ext cx="5701978" cy="2874688"/>
          </a:xfrm>
          <a:prstGeom prst="roundRect">
            <a:avLst>
              <a:gd name="adj" fmla="val 1093"/>
            </a:avLst>
          </a:prstGeom>
          <a:solidFill>
            <a:schemeClr val="bg1"/>
          </a:solidFill>
          <a:ln/>
        </p:spPr>
        <p:txBody>
          <a:bodyPr/>
          <a:lstStyle/>
          <a:p>
            <a:endParaRPr lang="en-IN"/>
          </a:p>
        </p:txBody>
      </p:sp>
      <p:sp>
        <p:nvSpPr>
          <p:cNvPr id="5" name="Text 2"/>
          <p:cNvSpPr/>
          <p:nvPr/>
        </p:nvSpPr>
        <p:spPr>
          <a:xfrm>
            <a:off x="676989" y="5038130"/>
            <a:ext cx="5121449" cy="604361"/>
          </a:xfrm>
          <a:prstGeom prst="rect">
            <a:avLst/>
          </a:prstGeom>
          <a:noFill/>
          <a:ln/>
        </p:spPr>
        <p:txBody>
          <a:bodyPr wrap="square" lIns="0" tIns="0" rIns="0" bIns="0" rtlCol="0" anchor="t"/>
          <a:lstStyle/>
          <a:p>
            <a:pPr marL="0" indent="0">
              <a:lnSpc>
                <a:spcPts val="2350"/>
              </a:lnSpc>
              <a:buNone/>
            </a:pPr>
            <a:r>
              <a:rPr lang="en-US" sz="1900" dirty="0">
                <a:solidFill>
                  <a:srgbClr val="C9C9C0"/>
                </a:solidFill>
                <a:latin typeface="Tomorrow" pitchFamily="34" charset="0"/>
                <a:ea typeface="Tomorrow" pitchFamily="34" charset="-122"/>
                <a:cs typeface="Tomorrow" pitchFamily="34" charset="-120"/>
              </a:rPr>
              <a:t>Sensorless Temperature Estimation</a:t>
            </a:r>
            <a:endParaRPr lang="en-US" sz="1900" dirty="0"/>
          </a:p>
        </p:txBody>
      </p:sp>
      <p:sp>
        <p:nvSpPr>
          <p:cNvPr id="6" name="Text 3"/>
          <p:cNvSpPr/>
          <p:nvPr/>
        </p:nvSpPr>
        <p:spPr>
          <a:xfrm>
            <a:off x="676989" y="5758458"/>
            <a:ext cx="5121449" cy="1547813"/>
          </a:xfrm>
          <a:prstGeom prst="rect">
            <a:avLst/>
          </a:prstGeom>
          <a:noFill/>
          <a:ln/>
        </p:spPr>
        <p:txBody>
          <a:bodyPr wrap="square" lIns="0" tIns="0" rIns="0" bIns="0" rtlCol="0" anchor="t"/>
          <a:lstStyle/>
          <a:p>
            <a:pPr marL="0" indent="0">
              <a:lnSpc>
                <a:spcPts val="2400"/>
              </a:lnSpc>
              <a:buNone/>
            </a:pPr>
            <a:r>
              <a:rPr lang="en-US" sz="1500" dirty="0">
                <a:solidFill>
                  <a:srgbClr val="C9C9C0"/>
                </a:solidFill>
                <a:latin typeface="Tomorrow" pitchFamily="34" charset="0"/>
                <a:ea typeface="Tomorrow" pitchFamily="34" charset="-122"/>
                <a:cs typeface="Tomorrow" pitchFamily="34" charset="-120"/>
              </a:rPr>
              <a:t>This approach leverages machine learning algorithms to predict motor temperature based on readily available sensor data, such as current, voltage, and speed.</a:t>
            </a:r>
            <a:endParaRPr lang="en-US" sz="1500" dirty="0"/>
          </a:p>
        </p:txBody>
      </p:sp>
      <p:sp>
        <p:nvSpPr>
          <p:cNvPr id="7" name="Shape 4"/>
          <p:cNvSpPr/>
          <p:nvPr/>
        </p:nvSpPr>
        <p:spPr>
          <a:xfrm>
            <a:off x="404261" y="2908884"/>
            <a:ext cx="13549150" cy="1711283"/>
          </a:xfrm>
          <a:prstGeom prst="roundRect">
            <a:avLst>
              <a:gd name="adj" fmla="val 1093"/>
            </a:avLst>
          </a:prstGeom>
          <a:solidFill>
            <a:schemeClr val="bg1"/>
          </a:solidFill>
          <a:ln/>
        </p:spPr>
        <p:txBody>
          <a:bodyPr/>
          <a:lstStyle/>
          <a:p>
            <a:endParaRPr lang="en-IN">
              <a:solidFill>
                <a:schemeClr val="tx1"/>
              </a:solidFill>
            </a:endParaRPr>
          </a:p>
        </p:txBody>
      </p:sp>
      <p:sp>
        <p:nvSpPr>
          <p:cNvPr id="8" name="Text 5"/>
          <p:cNvSpPr/>
          <p:nvPr/>
        </p:nvSpPr>
        <p:spPr>
          <a:xfrm>
            <a:off x="6106239" y="2984285"/>
            <a:ext cx="2417921" cy="465338"/>
          </a:xfrm>
          <a:prstGeom prst="rect">
            <a:avLst/>
          </a:prstGeom>
          <a:noFill/>
          <a:ln/>
        </p:spPr>
        <p:txBody>
          <a:bodyPr wrap="none" lIns="0" tIns="0" rIns="0" bIns="0" rtlCol="0" anchor="t"/>
          <a:lstStyle/>
          <a:p>
            <a:pPr marL="0" indent="0">
              <a:lnSpc>
                <a:spcPts val="2350"/>
              </a:lnSpc>
              <a:buNone/>
            </a:pPr>
            <a:r>
              <a:rPr lang="en-US" sz="2000" dirty="0">
                <a:solidFill>
                  <a:srgbClr val="C9C9C0"/>
                </a:solidFill>
                <a:latin typeface="Tomorrow" pitchFamily="34" charset="0"/>
                <a:ea typeface="Tomorrow" pitchFamily="34" charset="-122"/>
                <a:cs typeface="Tomorrow" pitchFamily="34" charset="-120"/>
              </a:rPr>
              <a:t>Data Acquisition</a:t>
            </a:r>
            <a:endParaRPr lang="en-US" sz="2000" dirty="0"/>
          </a:p>
        </p:txBody>
      </p:sp>
      <p:sp>
        <p:nvSpPr>
          <p:cNvPr id="9" name="Text 6"/>
          <p:cNvSpPr/>
          <p:nvPr/>
        </p:nvSpPr>
        <p:spPr>
          <a:xfrm>
            <a:off x="676989" y="3449623"/>
            <a:ext cx="13083065" cy="981959"/>
          </a:xfrm>
          <a:prstGeom prst="rect">
            <a:avLst/>
          </a:prstGeom>
          <a:noFill/>
          <a:ln/>
        </p:spPr>
        <p:txBody>
          <a:bodyPr wrap="square" lIns="0" tIns="0" rIns="0" bIns="0" rtlCol="0" anchor="t"/>
          <a:lstStyle/>
          <a:p>
            <a:pPr marL="0" indent="0">
              <a:lnSpc>
                <a:spcPts val="2400"/>
              </a:lnSpc>
              <a:buNone/>
            </a:pPr>
            <a:r>
              <a:rPr lang="en-US" sz="1500" dirty="0">
                <a:solidFill>
                  <a:srgbClr val="C9C9C0"/>
                </a:solidFill>
                <a:latin typeface="Tomorrow" pitchFamily="34" charset="0"/>
                <a:ea typeface="Tomorrow" pitchFamily="34" charset="-122"/>
                <a:cs typeface="Tomorrow" pitchFamily="34" charset="-120"/>
              </a:rPr>
              <a:t>Collecting extensive data from various operating conditions of the motor, including load, speed, and ambient temperature, is essential for training the machine learning model which hence helps improve motor control and avoid potential overheating.</a:t>
            </a:r>
            <a:endParaRPr lang="en-US" sz="1500" dirty="0"/>
          </a:p>
        </p:txBody>
      </p:sp>
      <p:sp>
        <p:nvSpPr>
          <p:cNvPr id="12" name="Text 9"/>
          <p:cNvSpPr/>
          <p:nvPr/>
        </p:nvSpPr>
        <p:spPr>
          <a:xfrm>
            <a:off x="689335" y="5456277"/>
            <a:ext cx="5121449" cy="2166938"/>
          </a:xfrm>
          <a:prstGeom prst="rect">
            <a:avLst/>
          </a:prstGeom>
          <a:noFill/>
          <a:ln/>
        </p:spPr>
        <p:txBody>
          <a:bodyPr wrap="square" lIns="0" tIns="0" rIns="0" bIns="0" rtlCol="0" anchor="t"/>
          <a:lstStyle/>
          <a:p>
            <a:pPr marL="0" indent="0">
              <a:lnSpc>
                <a:spcPts val="2400"/>
              </a:lnSpc>
              <a:buNone/>
            </a:pPr>
            <a:endParaRPr lang="en-US" sz="1500" dirty="0"/>
          </a:p>
        </p:txBody>
      </p:sp>
      <p:sp>
        <p:nvSpPr>
          <p:cNvPr id="13" name="Shape 10"/>
          <p:cNvSpPr/>
          <p:nvPr/>
        </p:nvSpPr>
        <p:spPr>
          <a:xfrm>
            <a:off x="8251434" y="4844772"/>
            <a:ext cx="5701978" cy="2874689"/>
          </a:xfrm>
          <a:prstGeom prst="roundRect">
            <a:avLst>
              <a:gd name="adj" fmla="val 976"/>
            </a:avLst>
          </a:prstGeom>
          <a:solidFill>
            <a:schemeClr val="bg1"/>
          </a:solidFill>
          <a:ln/>
        </p:spPr>
        <p:txBody>
          <a:bodyPr/>
          <a:lstStyle/>
          <a:p>
            <a:endParaRPr lang="en-IN"/>
          </a:p>
        </p:txBody>
      </p:sp>
      <p:sp>
        <p:nvSpPr>
          <p:cNvPr id="14" name="Text 11"/>
          <p:cNvSpPr/>
          <p:nvPr/>
        </p:nvSpPr>
        <p:spPr>
          <a:xfrm>
            <a:off x="8524160" y="5038129"/>
            <a:ext cx="3591250" cy="302181"/>
          </a:xfrm>
          <a:prstGeom prst="rect">
            <a:avLst/>
          </a:prstGeom>
          <a:noFill/>
          <a:ln/>
        </p:spPr>
        <p:txBody>
          <a:bodyPr wrap="none" lIns="0" tIns="0" rIns="0" bIns="0" rtlCol="0" anchor="t"/>
          <a:lstStyle/>
          <a:p>
            <a:pPr marL="0" indent="0">
              <a:lnSpc>
                <a:spcPts val="2350"/>
              </a:lnSpc>
              <a:buNone/>
            </a:pPr>
            <a:r>
              <a:rPr lang="en-US" sz="1900" dirty="0">
                <a:solidFill>
                  <a:srgbClr val="C9C9C0"/>
                </a:solidFill>
                <a:latin typeface="Tomorrow" pitchFamily="34" charset="0"/>
                <a:ea typeface="Tomorrow" pitchFamily="34" charset="-122"/>
                <a:cs typeface="Tomorrow" pitchFamily="34" charset="-120"/>
              </a:rPr>
              <a:t>Real-time Prediction</a:t>
            </a:r>
            <a:endParaRPr lang="en-US" sz="1900" dirty="0"/>
          </a:p>
        </p:txBody>
      </p:sp>
      <p:sp>
        <p:nvSpPr>
          <p:cNvPr id="15" name="Text 12"/>
          <p:cNvSpPr/>
          <p:nvPr/>
        </p:nvSpPr>
        <p:spPr>
          <a:xfrm>
            <a:off x="8524160" y="5680698"/>
            <a:ext cx="5235893" cy="1857375"/>
          </a:xfrm>
          <a:prstGeom prst="rect">
            <a:avLst/>
          </a:prstGeom>
          <a:noFill/>
          <a:ln/>
        </p:spPr>
        <p:txBody>
          <a:bodyPr wrap="square" lIns="0" tIns="0" rIns="0" bIns="0" rtlCol="0" anchor="t"/>
          <a:lstStyle/>
          <a:p>
            <a:pPr marL="0" indent="0">
              <a:lnSpc>
                <a:spcPts val="2400"/>
              </a:lnSpc>
              <a:buNone/>
            </a:pPr>
            <a:r>
              <a:rPr lang="en-US" sz="1500" dirty="0">
                <a:solidFill>
                  <a:srgbClr val="C9C9C0"/>
                </a:solidFill>
                <a:latin typeface="Tomorrow" pitchFamily="34" charset="0"/>
                <a:ea typeface="Tomorrow" pitchFamily="34" charset="-122"/>
                <a:cs typeface="Tomorrow" pitchFamily="34" charset="-120"/>
              </a:rPr>
              <a:t>The trained model can be deployed on an embedded system or controller to provide real-time temperature predictions based on sensor data, eliminating the need for physical temperature sensors.</a:t>
            </a:r>
            <a:endParaRPr lang="en-US" sz="1500" dirty="0"/>
          </a:p>
        </p:txBody>
      </p:sp>
      <p:pic>
        <p:nvPicPr>
          <p:cNvPr id="16" name="Google Shape;832;p51">
            <a:extLst>
              <a:ext uri="{FF2B5EF4-FFF2-40B4-BE49-F238E27FC236}">
                <a16:creationId xmlns:a16="http://schemas.microsoft.com/office/drawing/2014/main" id="{C257206C-3ADB-5E45-D8E4-54B68F02D5B8}"/>
              </a:ext>
            </a:extLst>
          </p:cNvPr>
          <p:cNvPicPr preferRelativeResize="0"/>
          <p:nvPr/>
        </p:nvPicPr>
        <p:blipFill>
          <a:blip r:embed="rId3">
            <a:alphaModFix/>
          </a:blip>
          <a:stretch>
            <a:fillRect/>
          </a:stretch>
        </p:blipFill>
        <p:spPr>
          <a:xfrm>
            <a:off x="-808035" y="6873183"/>
            <a:ext cx="2994739" cy="2528850"/>
          </a:xfrm>
          <a:prstGeom prst="rect">
            <a:avLst/>
          </a:prstGeom>
          <a:noFill/>
          <a:ln>
            <a:noFill/>
          </a:ln>
        </p:spPr>
      </p:pic>
      <p:pic>
        <p:nvPicPr>
          <p:cNvPr id="18" name="Google Shape;829;p51">
            <a:extLst>
              <a:ext uri="{FF2B5EF4-FFF2-40B4-BE49-F238E27FC236}">
                <a16:creationId xmlns:a16="http://schemas.microsoft.com/office/drawing/2014/main" id="{0A8F1B43-2332-2A31-0067-997CCEC9A71A}"/>
              </a:ext>
            </a:extLst>
          </p:cNvPr>
          <p:cNvPicPr preferRelativeResize="0"/>
          <p:nvPr/>
        </p:nvPicPr>
        <p:blipFill>
          <a:blip r:embed="rId4">
            <a:alphaModFix/>
          </a:blip>
          <a:stretch>
            <a:fillRect/>
          </a:stretch>
        </p:blipFill>
        <p:spPr>
          <a:xfrm>
            <a:off x="13511791" y="-419681"/>
            <a:ext cx="3156245" cy="3636635"/>
          </a:xfrm>
          <a:prstGeom prst="rect">
            <a:avLst/>
          </a:prstGeom>
          <a:noFill/>
          <a:ln>
            <a:noFill/>
          </a:ln>
        </p:spPr>
      </p:pic>
      <p:pic>
        <p:nvPicPr>
          <p:cNvPr id="19" name="Google Shape;828;p51">
            <a:extLst>
              <a:ext uri="{FF2B5EF4-FFF2-40B4-BE49-F238E27FC236}">
                <a16:creationId xmlns:a16="http://schemas.microsoft.com/office/drawing/2014/main" id="{495A5AC5-5399-D2B5-DA42-44C8D813D62B}"/>
              </a:ext>
            </a:extLst>
          </p:cNvPr>
          <p:cNvPicPr preferRelativeResize="0"/>
          <p:nvPr/>
        </p:nvPicPr>
        <p:blipFill>
          <a:blip r:embed="rId5">
            <a:alphaModFix/>
          </a:blip>
          <a:stretch>
            <a:fillRect/>
          </a:stretch>
        </p:blipFill>
        <p:spPr>
          <a:xfrm>
            <a:off x="12772065" y="5340310"/>
            <a:ext cx="4110646" cy="4158060"/>
          </a:xfrm>
          <a:prstGeom prst="rect">
            <a:avLst/>
          </a:prstGeom>
          <a:noFill/>
          <a:ln>
            <a:noFill/>
          </a:ln>
        </p:spPr>
      </p:pic>
    </p:spTree>
    <p:extLst>
      <p:ext uri="{BB962C8B-B14F-4D97-AF65-F5344CB8AC3E}">
        <p14:creationId xmlns:p14="http://schemas.microsoft.com/office/powerpoint/2010/main" val="113400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77954" y="3389947"/>
            <a:ext cx="6498550" cy="694730"/>
          </a:xfrm>
          <a:prstGeom prst="rect">
            <a:avLst/>
          </a:prstGeom>
          <a:noFill/>
          <a:ln/>
        </p:spPr>
        <p:txBody>
          <a:bodyPr wrap="none" lIns="0" tIns="0" rIns="0" bIns="0" rtlCol="0" anchor="t"/>
          <a:lstStyle/>
          <a:p>
            <a:pPr marL="0" indent="0">
              <a:lnSpc>
                <a:spcPts val="5450"/>
              </a:lnSpc>
              <a:buNone/>
            </a:pPr>
            <a:r>
              <a:rPr lang="en-US" sz="4350" dirty="0">
                <a:solidFill>
                  <a:srgbClr val="EDEDE8"/>
                </a:solidFill>
                <a:latin typeface="Tomorrow" pitchFamily="34" charset="0"/>
                <a:ea typeface="Tomorrow" pitchFamily="34" charset="-122"/>
                <a:cs typeface="Tomorrow" pitchFamily="34" charset="-120"/>
              </a:rPr>
              <a:t>Methodology</a:t>
            </a:r>
            <a:endParaRPr lang="en-US" sz="4350" dirty="0"/>
          </a:p>
        </p:txBody>
      </p:sp>
      <p:sp>
        <p:nvSpPr>
          <p:cNvPr id="4" name="Shape 1"/>
          <p:cNvSpPr/>
          <p:nvPr/>
        </p:nvSpPr>
        <p:spPr>
          <a:xfrm>
            <a:off x="777954" y="4418052"/>
            <a:ext cx="10916741" cy="2557939"/>
          </a:xfrm>
          <a:prstGeom prst="roundRect">
            <a:avLst>
              <a:gd name="adj" fmla="val 1041"/>
            </a:avLst>
          </a:prstGeom>
          <a:noFill/>
          <a:ln w="7620">
            <a:solidFill>
              <a:srgbClr val="FFFFFF">
                <a:alpha val="24000"/>
              </a:srgbClr>
            </a:solidFill>
            <a:prstDash val="solid"/>
          </a:ln>
        </p:spPr>
        <p:txBody>
          <a:bodyPr/>
          <a:lstStyle/>
          <a:p>
            <a:endParaRPr lang="en-IN"/>
          </a:p>
        </p:txBody>
      </p:sp>
      <p:sp>
        <p:nvSpPr>
          <p:cNvPr id="5" name="Shape 2"/>
          <p:cNvSpPr/>
          <p:nvPr/>
        </p:nvSpPr>
        <p:spPr>
          <a:xfrm>
            <a:off x="785574" y="4425672"/>
            <a:ext cx="10909121" cy="637580"/>
          </a:xfrm>
          <a:prstGeom prst="rect">
            <a:avLst/>
          </a:prstGeom>
          <a:solidFill>
            <a:srgbClr val="FFFFFF">
              <a:alpha val="4000"/>
            </a:srgbClr>
          </a:solidFill>
          <a:ln/>
        </p:spPr>
        <p:txBody>
          <a:bodyPr/>
          <a:lstStyle/>
          <a:p>
            <a:endParaRPr lang="en-IN"/>
          </a:p>
        </p:txBody>
      </p:sp>
      <p:sp>
        <p:nvSpPr>
          <p:cNvPr id="6" name="Text 3"/>
          <p:cNvSpPr/>
          <p:nvPr/>
        </p:nvSpPr>
        <p:spPr>
          <a:xfrm>
            <a:off x="1007864" y="4566642"/>
            <a:ext cx="6081236" cy="355640"/>
          </a:xfrm>
          <a:prstGeom prst="rect">
            <a:avLst/>
          </a:prstGeom>
          <a:noFill/>
          <a:ln/>
        </p:spPr>
        <p:txBody>
          <a:bodyPr wrap="none" lIns="0" tIns="0" rIns="0" bIns="0" rtlCol="0" anchor="t"/>
          <a:lstStyle/>
          <a:p>
            <a:pPr marL="0" indent="0">
              <a:lnSpc>
                <a:spcPts val="2800"/>
              </a:lnSpc>
              <a:buNone/>
            </a:pPr>
            <a:r>
              <a:rPr lang="en-US" sz="1750" dirty="0">
                <a:solidFill>
                  <a:srgbClr val="C9C9C0"/>
                </a:solidFill>
                <a:latin typeface="Tomorrow" pitchFamily="34" charset="0"/>
              </a:rPr>
              <a:t>Multiple Linear Regression</a:t>
            </a:r>
            <a:endParaRPr lang="en-US" sz="1750" dirty="0"/>
          </a:p>
        </p:txBody>
      </p:sp>
      <p:sp>
        <p:nvSpPr>
          <p:cNvPr id="8" name="Shape 5"/>
          <p:cNvSpPr/>
          <p:nvPr/>
        </p:nvSpPr>
        <p:spPr>
          <a:xfrm>
            <a:off x="785575" y="5063252"/>
            <a:ext cx="10909120" cy="637580"/>
          </a:xfrm>
          <a:prstGeom prst="rect">
            <a:avLst/>
          </a:prstGeom>
          <a:solidFill>
            <a:srgbClr val="000000">
              <a:alpha val="4000"/>
            </a:srgbClr>
          </a:solidFill>
          <a:ln/>
        </p:spPr>
        <p:txBody>
          <a:bodyPr/>
          <a:lstStyle/>
          <a:p>
            <a:endParaRPr lang="en-IN"/>
          </a:p>
        </p:txBody>
      </p:sp>
      <p:sp>
        <p:nvSpPr>
          <p:cNvPr id="9" name="Text 6"/>
          <p:cNvSpPr/>
          <p:nvPr/>
        </p:nvSpPr>
        <p:spPr>
          <a:xfrm>
            <a:off x="1007864" y="5204222"/>
            <a:ext cx="6081236" cy="355640"/>
          </a:xfrm>
          <a:prstGeom prst="rect">
            <a:avLst/>
          </a:prstGeom>
          <a:noFill/>
          <a:ln/>
        </p:spPr>
        <p:txBody>
          <a:bodyPr wrap="none" lIns="0" tIns="0" rIns="0" bIns="0" rtlCol="0" anchor="t"/>
          <a:lstStyle/>
          <a:p>
            <a:pPr marL="0" indent="0">
              <a:lnSpc>
                <a:spcPts val="2800"/>
              </a:lnSpc>
              <a:buNone/>
            </a:pPr>
            <a:r>
              <a:rPr lang="en-US" sz="1750" dirty="0">
                <a:solidFill>
                  <a:srgbClr val="C9C9C0"/>
                </a:solidFill>
                <a:latin typeface="Tomorrow" pitchFamily="34" charset="0"/>
              </a:rPr>
              <a:t>Support Vector Regressor</a:t>
            </a:r>
            <a:endParaRPr lang="en-US" sz="1750" dirty="0"/>
          </a:p>
        </p:txBody>
      </p:sp>
      <p:sp>
        <p:nvSpPr>
          <p:cNvPr id="11" name="Shape 8"/>
          <p:cNvSpPr/>
          <p:nvPr/>
        </p:nvSpPr>
        <p:spPr>
          <a:xfrm>
            <a:off x="785574" y="5700832"/>
            <a:ext cx="10909121" cy="637580"/>
          </a:xfrm>
          <a:prstGeom prst="rect">
            <a:avLst/>
          </a:prstGeom>
          <a:solidFill>
            <a:srgbClr val="FFFFFF">
              <a:alpha val="4000"/>
            </a:srgbClr>
          </a:solidFill>
          <a:ln/>
        </p:spPr>
        <p:txBody>
          <a:bodyPr/>
          <a:lstStyle/>
          <a:p>
            <a:endParaRPr lang="en-IN"/>
          </a:p>
        </p:txBody>
      </p:sp>
      <p:sp>
        <p:nvSpPr>
          <p:cNvPr id="12" name="Text 9"/>
          <p:cNvSpPr/>
          <p:nvPr/>
        </p:nvSpPr>
        <p:spPr>
          <a:xfrm>
            <a:off x="1007864" y="5841802"/>
            <a:ext cx="6081236" cy="355640"/>
          </a:xfrm>
          <a:prstGeom prst="rect">
            <a:avLst/>
          </a:prstGeom>
          <a:noFill/>
          <a:ln/>
        </p:spPr>
        <p:txBody>
          <a:bodyPr wrap="none" lIns="0" tIns="0" rIns="0" bIns="0" rtlCol="0" anchor="t"/>
          <a:lstStyle/>
          <a:p>
            <a:pPr marL="0" indent="0">
              <a:lnSpc>
                <a:spcPts val="2800"/>
              </a:lnSpc>
              <a:buNone/>
            </a:pPr>
            <a:r>
              <a:rPr lang="en-US" sz="1750" dirty="0">
                <a:solidFill>
                  <a:srgbClr val="C9C9C0"/>
                </a:solidFill>
                <a:latin typeface="Tomorrow" pitchFamily="34" charset="0"/>
              </a:rPr>
              <a:t>Random Forest Regressor</a:t>
            </a:r>
            <a:endParaRPr lang="en-US" sz="1750" dirty="0"/>
          </a:p>
        </p:txBody>
      </p:sp>
      <p:sp>
        <p:nvSpPr>
          <p:cNvPr id="14" name="Shape 11"/>
          <p:cNvSpPr/>
          <p:nvPr/>
        </p:nvSpPr>
        <p:spPr>
          <a:xfrm>
            <a:off x="785574" y="6338411"/>
            <a:ext cx="10909121" cy="637580"/>
          </a:xfrm>
          <a:prstGeom prst="rect">
            <a:avLst/>
          </a:prstGeom>
          <a:solidFill>
            <a:srgbClr val="000000">
              <a:alpha val="4000"/>
            </a:srgbClr>
          </a:solidFill>
          <a:ln/>
        </p:spPr>
        <p:txBody>
          <a:bodyPr/>
          <a:lstStyle/>
          <a:p>
            <a:endParaRPr lang="en-IN" sz="1750" dirty="0">
              <a:solidFill>
                <a:schemeClr val="tx1"/>
              </a:solidFill>
              <a:latin typeface="Tomorrow" panose="020B0604020202020204" charset="0"/>
            </a:endParaRPr>
          </a:p>
        </p:txBody>
      </p:sp>
      <p:sp>
        <p:nvSpPr>
          <p:cNvPr id="15" name="Text 12"/>
          <p:cNvSpPr/>
          <p:nvPr/>
        </p:nvSpPr>
        <p:spPr>
          <a:xfrm>
            <a:off x="1007864" y="6479381"/>
            <a:ext cx="6081236" cy="355640"/>
          </a:xfrm>
          <a:prstGeom prst="rect">
            <a:avLst/>
          </a:prstGeom>
          <a:noFill/>
          <a:ln/>
        </p:spPr>
        <p:txBody>
          <a:bodyPr wrap="none" lIns="0" tIns="0" rIns="0" bIns="0" rtlCol="0" anchor="t"/>
          <a:lstStyle/>
          <a:p>
            <a:pPr marL="0" indent="0">
              <a:lnSpc>
                <a:spcPts val="2800"/>
              </a:lnSpc>
              <a:buNone/>
            </a:pPr>
            <a:endParaRPr lang="en-US" sz="1750" dirty="0"/>
          </a:p>
        </p:txBody>
      </p:sp>
      <p:pic>
        <p:nvPicPr>
          <p:cNvPr id="29" name="Picture 28">
            <a:extLst>
              <a:ext uri="{FF2B5EF4-FFF2-40B4-BE49-F238E27FC236}">
                <a16:creationId xmlns:a16="http://schemas.microsoft.com/office/drawing/2014/main" id="{98446FA3-098B-37CC-7417-90158841FC0E}"/>
              </a:ext>
            </a:extLst>
          </p:cNvPr>
          <p:cNvPicPr>
            <a:picLocks noChangeAspect="1"/>
          </p:cNvPicPr>
          <p:nvPr/>
        </p:nvPicPr>
        <p:blipFill>
          <a:blip r:embed="rId3"/>
          <a:stretch>
            <a:fillRect/>
          </a:stretch>
        </p:blipFill>
        <p:spPr>
          <a:xfrm>
            <a:off x="0" y="-1328031"/>
            <a:ext cx="14630400" cy="4444679"/>
          </a:xfrm>
          <a:prstGeom prst="rect">
            <a:avLst/>
          </a:prstGeom>
        </p:spPr>
      </p:pic>
      <p:sp>
        <p:nvSpPr>
          <p:cNvPr id="30" name="Text 9">
            <a:extLst>
              <a:ext uri="{FF2B5EF4-FFF2-40B4-BE49-F238E27FC236}">
                <a16:creationId xmlns:a16="http://schemas.microsoft.com/office/drawing/2014/main" id="{7FAE5E95-05B2-3AEA-1FC2-439E5162F0DE}"/>
              </a:ext>
            </a:extLst>
          </p:cNvPr>
          <p:cNvSpPr/>
          <p:nvPr/>
        </p:nvSpPr>
        <p:spPr>
          <a:xfrm>
            <a:off x="986611" y="6479380"/>
            <a:ext cx="6081236" cy="355640"/>
          </a:xfrm>
          <a:prstGeom prst="rect">
            <a:avLst/>
          </a:prstGeom>
          <a:noFill/>
          <a:ln/>
        </p:spPr>
        <p:txBody>
          <a:bodyPr wrap="none" lIns="0" tIns="0" rIns="0" bIns="0" rtlCol="0" anchor="t"/>
          <a:lstStyle/>
          <a:p>
            <a:pPr marL="0" indent="0">
              <a:lnSpc>
                <a:spcPts val="2800"/>
              </a:lnSpc>
              <a:buNone/>
            </a:pPr>
            <a:endParaRPr lang="en-US" sz="1750" dirty="0"/>
          </a:p>
        </p:txBody>
      </p:sp>
      <p:sp>
        <p:nvSpPr>
          <p:cNvPr id="32" name="TextBox 31">
            <a:extLst>
              <a:ext uri="{FF2B5EF4-FFF2-40B4-BE49-F238E27FC236}">
                <a16:creationId xmlns:a16="http://schemas.microsoft.com/office/drawing/2014/main" id="{1D6147FF-6015-3687-3C21-C863A0194AA2}"/>
              </a:ext>
            </a:extLst>
          </p:cNvPr>
          <p:cNvSpPr txBox="1"/>
          <p:nvPr/>
        </p:nvSpPr>
        <p:spPr>
          <a:xfrm>
            <a:off x="986611" y="6503311"/>
            <a:ext cx="7315200" cy="361637"/>
          </a:xfrm>
          <a:prstGeom prst="rect">
            <a:avLst/>
          </a:prstGeom>
          <a:noFill/>
        </p:spPr>
        <p:txBody>
          <a:bodyPr wrap="square">
            <a:spAutoFit/>
          </a:bodyPr>
          <a:lstStyle/>
          <a:p>
            <a:r>
              <a:rPr lang="en-US" sz="1750" dirty="0">
                <a:solidFill>
                  <a:schemeClr val="tx1">
                    <a:lumMod val="75000"/>
                  </a:schemeClr>
                </a:solidFill>
                <a:latin typeface="Tomorrow" panose="020B0604020202020204" charset="0"/>
              </a:rPr>
              <a:t>XGBoost Regressor</a:t>
            </a:r>
            <a:endParaRPr lang="en-IN" sz="1750" dirty="0">
              <a:solidFill>
                <a:schemeClr val="tx1">
                  <a:lumMod val="75000"/>
                </a:schemeClr>
              </a:solidFill>
              <a:latin typeface="Tomorrow" panose="020B0604020202020204" charset="0"/>
            </a:endParaRPr>
          </a:p>
        </p:txBody>
      </p:sp>
      <p:pic>
        <p:nvPicPr>
          <p:cNvPr id="33" name="Google Shape;517;p49">
            <a:extLst>
              <a:ext uri="{FF2B5EF4-FFF2-40B4-BE49-F238E27FC236}">
                <a16:creationId xmlns:a16="http://schemas.microsoft.com/office/drawing/2014/main" id="{DC005101-9C8B-52FC-66CC-C0F921F215B4}"/>
              </a:ext>
            </a:extLst>
          </p:cNvPr>
          <p:cNvPicPr preferRelativeResize="0"/>
          <p:nvPr/>
        </p:nvPicPr>
        <p:blipFill>
          <a:blip r:embed="rId4">
            <a:alphaModFix/>
          </a:blip>
          <a:stretch>
            <a:fillRect/>
          </a:stretch>
        </p:blipFill>
        <p:spPr>
          <a:xfrm rot="12576215" flipH="1">
            <a:off x="10965084" y="4230788"/>
            <a:ext cx="8083312" cy="74423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A8A09-3DEE-3982-92EA-7526CE598BF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E83E681-C312-3CA6-81E1-9B74B177C072}"/>
              </a:ext>
            </a:extLst>
          </p:cNvPr>
          <p:cNvSpPr/>
          <p:nvPr/>
        </p:nvSpPr>
        <p:spPr>
          <a:xfrm>
            <a:off x="718066" y="472827"/>
            <a:ext cx="6327713" cy="641152"/>
          </a:xfrm>
          <a:prstGeom prst="rect">
            <a:avLst/>
          </a:prstGeom>
          <a:noFill/>
          <a:ln/>
        </p:spPr>
        <p:txBody>
          <a:bodyPr wrap="none" lIns="0" tIns="0" rIns="0" bIns="0" rtlCol="0" anchor="t"/>
          <a:lstStyle/>
          <a:p>
            <a:pPr marL="0" indent="0">
              <a:lnSpc>
                <a:spcPts val="5000"/>
              </a:lnSpc>
              <a:buNone/>
            </a:pPr>
            <a:r>
              <a:rPr lang="en-US" sz="4000" dirty="0">
                <a:solidFill>
                  <a:schemeClr val="tx1"/>
                </a:solidFill>
                <a:latin typeface="Tomorrow" panose="020B0604020202020204" charset="0"/>
              </a:rPr>
              <a:t>Multiple Linear Regression</a:t>
            </a:r>
          </a:p>
        </p:txBody>
      </p:sp>
      <p:sp>
        <p:nvSpPr>
          <p:cNvPr id="20" name="TextBox 19">
            <a:extLst>
              <a:ext uri="{FF2B5EF4-FFF2-40B4-BE49-F238E27FC236}">
                <a16:creationId xmlns:a16="http://schemas.microsoft.com/office/drawing/2014/main" id="{87555486-810A-21AC-1F47-98C94D4B4A7D}"/>
              </a:ext>
            </a:extLst>
          </p:cNvPr>
          <p:cNvSpPr txBox="1"/>
          <p:nvPr/>
        </p:nvSpPr>
        <p:spPr>
          <a:xfrm>
            <a:off x="718066" y="1852642"/>
            <a:ext cx="7453782" cy="3785652"/>
          </a:xfrm>
          <a:prstGeom prst="rect">
            <a:avLst/>
          </a:prstGeom>
          <a:noFill/>
        </p:spPr>
        <p:txBody>
          <a:bodyPr wrap="square" rtlCol="0">
            <a:spAutoFit/>
          </a:bodyPr>
          <a:lstStyle/>
          <a:p>
            <a:r>
              <a:rPr lang="en-US" sz="2400" dirty="0">
                <a:solidFill>
                  <a:schemeClr val="tx1"/>
                </a:solidFill>
                <a:latin typeface="Heebo" pitchFamily="2" charset="-79"/>
                <a:ea typeface="Cambria" panose="02040503050406030204" pitchFamily="18" charset="0"/>
                <a:cs typeface="Heebo" pitchFamily="2" charset="-79"/>
                <a:sym typeface="Wingdings" panose="05000000000000000000" pitchFamily="2" charset="2"/>
              </a:rPr>
              <a:t> </a:t>
            </a:r>
            <a:r>
              <a:rPr lang="en-US" sz="2400" dirty="0">
                <a:solidFill>
                  <a:schemeClr val="tx1"/>
                </a:solidFill>
                <a:latin typeface="Heebo" pitchFamily="2" charset="-79"/>
                <a:ea typeface="Cambria" panose="02040503050406030204" pitchFamily="18" charset="0"/>
                <a:cs typeface="Heebo" pitchFamily="2" charset="-79"/>
              </a:rPr>
              <a:t>Multiple linear regression is a statistical technique that models the relationship between two or more independent variables and a dependent variable by fitting a linear equation to observed data.</a:t>
            </a:r>
          </a:p>
          <a:p>
            <a:br>
              <a:rPr lang="en-US" sz="2400" dirty="0">
                <a:solidFill>
                  <a:schemeClr val="tx1"/>
                </a:solidFill>
                <a:latin typeface="Heebo" pitchFamily="2" charset="-79"/>
                <a:ea typeface="Cambria" panose="02040503050406030204" pitchFamily="18" charset="0"/>
                <a:cs typeface="Heebo" pitchFamily="2" charset="-79"/>
              </a:rPr>
            </a:br>
            <a:r>
              <a:rPr lang="en-US" sz="2400" dirty="0">
                <a:solidFill>
                  <a:schemeClr val="tx1"/>
                </a:solidFill>
                <a:latin typeface="Heebo" pitchFamily="2" charset="-79"/>
                <a:ea typeface="Cambria" panose="02040503050406030204" pitchFamily="18" charset="0"/>
                <a:cs typeface="Heebo" pitchFamily="2" charset="-79"/>
                <a:sym typeface="Wingdings" panose="05000000000000000000" pitchFamily="2" charset="2"/>
              </a:rPr>
              <a:t> </a:t>
            </a:r>
            <a:r>
              <a:rPr lang="en-US" sz="2400" dirty="0">
                <a:solidFill>
                  <a:schemeClr val="tx1"/>
                </a:solidFill>
                <a:latin typeface="Heebo" pitchFamily="2" charset="-79"/>
                <a:ea typeface="Cambria" panose="02040503050406030204" pitchFamily="18" charset="0"/>
                <a:cs typeface="Heebo" pitchFamily="2" charset="-79"/>
              </a:rPr>
              <a:t>The algorithm finds the best-fitting line by minimizing the sum of the squares of the differences (residuals) between observed and predicted values. This is typically done using the Ordinary Least Squares (OLS) method.</a:t>
            </a:r>
            <a:endParaRPr lang="en-IN" sz="2400" dirty="0">
              <a:solidFill>
                <a:schemeClr val="tx1"/>
              </a:solidFill>
              <a:latin typeface="Heebo" pitchFamily="2" charset="-79"/>
              <a:ea typeface="Cambria" panose="02040503050406030204" pitchFamily="18" charset="0"/>
              <a:cs typeface="Heebo" pitchFamily="2" charset="-79"/>
            </a:endParaRPr>
          </a:p>
        </p:txBody>
      </p:sp>
      <p:pic>
        <p:nvPicPr>
          <p:cNvPr id="23" name="Google Shape;829;p51">
            <a:extLst>
              <a:ext uri="{FF2B5EF4-FFF2-40B4-BE49-F238E27FC236}">
                <a16:creationId xmlns:a16="http://schemas.microsoft.com/office/drawing/2014/main" id="{D6349C15-A563-28B5-898B-25075F71A27C}"/>
              </a:ext>
            </a:extLst>
          </p:cNvPr>
          <p:cNvPicPr preferRelativeResize="0"/>
          <p:nvPr/>
        </p:nvPicPr>
        <p:blipFill>
          <a:blip r:embed="rId3">
            <a:alphaModFix/>
          </a:blip>
          <a:stretch>
            <a:fillRect/>
          </a:stretch>
        </p:blipFill>
        <p:spPr>
          <a:xfrm rot="16690187">
            <a:off x="-571140" y="5746930"/>
            <a:ext cx="2578411" cy="3545543"/>
          </a:xfrm>
          <a:prstGeom prst="rect">
            <a:avLst/>
          </a:prstGeom>
          <a:noFill/>
          <a:ln>
            <a:noFill/>
          </a:ln>
        </p:spPr>
      </p:pic>
      <p:pic>
        <p:nvPicPr>
          <p:cNvPr id="24" name="Google Shape;829;p51">
            <a:extLst>
              <a:ext uri="{FF2B5EF4-FFF2-40B4-BE49-F238E27FC236}">
                <a16:creationId xmlns:a16="http://schemas.microsoft.com/office/drawing/2014/main" id="{8DD8AC54-6F7C-9C86-D71A-4207917C2DD8}"/>
              </a:ext>
            </a:extLst>
          </p:cNvPr>
          <p:cNvPicPr preferRelativeResize="0"/>
          <p:nvPr/>
        </p:nvPicPr>
        <p:blipFill>
          <a:blip r:embed="rId3">
            <a:alphaModFix/>
          </a:blip>
          <a:stretch>
            <a:fillRect/>
          </a:stretch>
        </p:blipFill>
        <p:spPr>
          <a:xfrm rot="20270991">
            <a:off x="13252745" y="-1161622"/>
            <a:ext cx="3996358" cy="2575448"/>
          </a:xfrm>
          <a:prstGeom prst="rect">
            <a:avLst/>
          </a:prstGeom>
          <a:noFill/>
          <a:ln>
            <a:noFill/>
          </a:ln>
        </p:spPr>
      </p:pic>
      <p:pic>
        <p:nvPicPr>
          <p:cNvPr id="4" name="Picture 3">
            <a:extLst>
              <a:ext uri="{FF2B5EF4-FFF2-40B4-BE49-F238E27FC236}">
                <a16:creationId xmlns:a16="http://schemas.microsoft.com/office/drawing/2014/main" id="{ABD009A2-57AD-E823-77A6-AC3EE9787E80}"/>
              </a:ext>
            </a:extLst>
          </p:cNvPr>
          <p:cNvPicPr>
            <a:picLocks noChangeAspect="1"/>
          </p:cNvPicPr>
          <p:nvPr/>
        </p:nvPicPr>
        <p:blipFill>
          <a:blip r:embed="rId4"/>
          <a:stretch>
            <a:fillRect/>
          </a:stretch>
        </p:blipFill>
        <p:spPr>
          <a:xfrm>
            <a:off x="9431784" y="1298121"/>
            <a:ext cx="4366249" cy="4351564"/>
          </a:xfrm>
          <a:prstGeom prst="rect">
            <a:avLst/>
          </a:prstGeom>
        </p:spPr>
      </p:pic>
      <p:pic>
        <p:nvPicPr>
          <p:cNvPr id="6" name="Picture 5">
            <a:extLst>
              <a:ext uri="{FF2B5EF4-FFF2-40B4-BE49-F238E27FC236}">
                <a16:creationId xmlns:a16="http://schemas.microsoft.com/office/drawing/2014/main" id="{EF52E60B-ACBA-3ED6-A856-B36172D5BE96}"/>
              </a:ext>
            </a:extLst>
          </p:cNvPr>
          <p:cNvPicPr>
            <a:picLocks noChangeAspect="1"/>
          </p:cNvPicPr>
          <p:nvPr/>
        </p:nvPicPr>
        <p:blipFill>
          <a:blip r:embed="rId5"/>
          <a:stretch>
            <a:fillRect/>
          </a:stretch>
        </p:blipFill>
        <p:spPr>
          <a:xfrm>
            <a:off x="9431784" y="6169225"/>
            <a:ext cx="4366248" cy="1190796"/>
          </a:xfrm>
          <a:prstGeom prst="rect">
            <a:avLst/>
          </a:prstGeom>
        </p:spPr>
      </p:pic>
    </p:spTree>
    <p:extLst>
      <p:ext uri="{BB962C8B-B14F-4D97-AF65-F5344CB8AC3E}">
        <p14:creationId xmlns:p14="http://schemas.microsoft.com/office/powerpoint/2010/main" val="2539893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4FB1F-EE6A-0233-E4D8-4051B90A2B8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6412FB9-8101-2D47-2F52-B8D9C054101E}"/>
              </a:ext>
            </a:extLst>
          </p:cNvPr>
          <p:cNvSpPr/>
          <p:nvPr/>
        </p:nvSpPr>
        <p:spPr>
          <a:xfrm>
            <a:off x="718065" y="472827"/>
            <a:ext cx="6425684" cy="641152"/>
          </a:xfrm>
          <a:prstGeom prst="rect">
            <a:avLst/>
          </a:prstGeom>
          <a:noFill/>
          <a:ln/>
        </p:spPr>
        <p:txBody>
          <a:bodyPr wrap="none" lIns="0" tIns="0" rIns="0" bIns="0" rtlCol="0" anchor="t"/>
          <a:lstStyle/>
          <a:p>
            <a:pPr marL="0" indent="0">
              <a:lnSpc>
                <a:spcPts val="5000"/>
              </a:lnSpc>
              <a:buNone/>
            </a:pPr>
            <a:r>
              <a:rPr lang="en-US" sz="4000" dirty="0">
                <a:solidFill>
                  <a:srgbClr val="EDEDE8"/>
                </a:solidFill>
                <a:latin typeface="Tomorrow" pitchFamily="34" charset="0"/>
              </a:rPr>
              <a:t>Support Vector Regressor</a:t>
            </a:r>
            <a:endParaRPr lang="en-US" sz="4000" dirty="0"/>
          </a:p>
        </p:txBody>
      </p:sp>
      <p:sp>
        <p:nvSpPr>
          <p:cNvPr id="20" name="TextBox 19">
            <a:extLst>
              <a:ext uri="{FF2B5EF4-FFF2-40B4-BE49-F238E27FC236}">
                <a16:creationId xmlns:a16="http://schemas.microsoft.com/office/drawing/2014/main" id="{ED8167F1-F157-CB0C-0F24-E4902DD04D9C}"/>
              </a:ext>
            </a:extLst>
          </p:cNvPr>
          <p:cNvSpPr txBox="1"/>
          <p:nvPr/>
        </p:nvSpPr>
        <p:spPr>
          <a:xfrm>
            <a:off x="718066" y="1852642"/>
            <a:ext cx="7453782" cy="3785652"/>
          </a:xfrm>
          <a:prstGeom prst="rect">
            <a:avLst/>
          </a:prstGeom>
          <a:noFill/>
        </p:spPr>
        <p:txBody>
          <a:bodyPr wrap="square" rtlCol="0">
            <a:spAutoFit/>
          </a:bodyPr>
          <a:lstStyle/>
          <a:p>
            <a:r>
              <a:rPr lang="en-US" sz="2400" dirty="0">
                <a:solidFill>
                  <a:schemeClr val="tx1"/>
                </a:solidFill>
                <a:latin typeface="Heebo" pitchFamily="2" charset="-79"/>
                <a:ea typeface="Cambria" panose="02040503050406030204" pitchFamily="18" charset="0"/>
                <a:cs typeface="Heebo" pitchFamily="2" charset="-79"/>
                <a:sym typeface="Wingdings" panose="05000000000000000000" pitchFamily="2" charset="2"/>
              </a:rPr>
              <a:t> </a:t>
            </a:r>
            <a:r>
              <a:rPr lang="en-US" sz="2400" dirty="0">
                <a:solidFill>
                  <a:schemeClr val="tx1"/>
                </a:solidFill>
                <a:latin typeface="Heebo" pitchFamily="2" charset="-79"/>
                <a:ea typeface="Cambria" panose="02040503050406030204" pitchFamily="18" charset="0"/>
                <a:cs typeface="Heebo" pitchFamily="2" charset="-79"/>
              </a:rPr>
              <a:t>Support Vector Regression is an extension of Support Vector Machines (SVM) that is used for regression tasks. It aims to find a function that deviates from the actual observed values by a value no greater than a specified margin (epsilon).</a:t>
            </a:r>
          </a:p>
          <a:p>
            <a:endParaRPr lang="en-US" sz="2400" dirty="0">
              <a:solidFill>
                <a:schemeClr val="tx1"/>
              </a:solidFill>
              <a:latin typeface="Heebo" pitchFamily="2" charset="-79"/>
              <a:ea typeface="Cambria" panose="02040503050406030204" pitchFamily="18" charset="0"/>
              <a:cs typeface="Heebo" pitchFamily="2" charset="-79"/>
            </a:endParaRPr>
          </a:p>
          <a:p>
            <a:r>
              <a:rPr lang="en-US" sz="2400" dirty="0">
                <a:solidFill>
                  <a:schemeClr val="tx1"/>
                </a:solidFill>
                <a:latin typeface="Heebo" pitchFamily="2" charset="-79"/>
                <a:ea typeface="Cambria" panose="02040503050406030204" pitchFamily="18" charset="0"/>
                <a:cs typeface="Heebo" pitchFamily="2" charset="-79"/>
                <a:sym typeface="Wingdings" panose="05000000000000000000" pitchFamily="2" charset="2"/>
              </a:rPr>
              <a:t> </a:t>
            </a:r>
            <a:r>
              <a:rPr lang="en-US" sz="2400" dirty="0">
                <a:solidFill>
                  <a:schemeClr val="tx1"/>
                </a:solidFill>
                <a:latin typeface="Heebo" pitchFamily="2" charset="-79"/>
                <a:ea typeface="Cambria" panose="02040503050406030204" pitchFamily="18" charset="0"/>
                <a:cs typeface="Heebo" pitchFamily="2" charset="-79"/>
              </a:rPr>
              <a:t>SVR tries to find the best hyperplane that fits the data with a margin of tolerance (epsilon). It also introduces a penalty for points that fall outside this margin, controlled by the regularization parameter</a:t>
            </a:r>
            <a:endParaRPr lang="en-IN" sz="2400" dirty="0">
              <a:solidFill>
                <a:schemeClr val="tx1"/>
              </a:solidFill>
              <a:latin typeface="Heebo" pitchFamily="2" charset="-79"/>
              <a:ea typeface="Cambria" panose="02040503050406030204" pitchFamily="18" charset="0"/>
              <a:cs typeface="Heebo" pitchFamily="2" charset="-79"/>
            </a:endParaRPr>
          </a:p>
        </p:txBody>
      </p:sp>
      <p:pic>
        <p:nvPicPr>
          <p:cNvPr id="23" name="Google Shape;829;p51">
            <a:extLst>
              <a:ext uri="{FF2B5EF4-FFF2-40B4-BE49-F238E27FC236}">
                <a16:creationId xmlns:a16="http://schemas.microsoft.com/office/drawing/2014/main" id="{C61FA0F8-C73B-F0BF-D7C5-109754F8958B}"/>
              </a:ext>
            </a:extLst>
          </p:cNvPr>
          <p:cNvPicPr preferRelativeResize="0"/>
          <p:nvPr/>
        </p:nvPicPr>
        <p:blipFill>
          <a:blip r:embed="rId3">
            <a:alphaModFix/>
          </a:blip>
          <a:stretch>
            <a:fillRect/>
          </a:stretch>
        </p:blipFill>
        <p:spPr>
          <a:xfrm rot="16690187">
            <a:off x="-571140" y="5746930"/>
            <a:ext cx="2578411" cy="3545543"/>
          </a:xfrm>
          <a:prstGeom prst="rect">
            <a:avLst/>
          </a:prstGeom>
          <a:noFill/>
          <a:ln>
            <a:noFill/>
          </a:ln>
        </p:spPr>
      </p:pic>
      <p:pic>
        <p:nvPicPr>
          <p:cNvPr id="24" name="Google Shape;829;p51">
            <a:extLst>
              <a:ext uri="{FF2B5EF4-FFF2-40B4-BE49-F238E27FC236}">
                <a16:creationId xmlns:a16="http://schemas.microsoft.com/office/drawing/2014/main" id="{33B01BB0-867D-A21F-8509-DF484D8ABF84}"/>
              </a:ext>
            </a:extLst>
          </p:cNvPr>
          <p:cNvPicPr preferRelativeResize="0"/>
          <p:nvPr/>
        </p:nvPicPr>
        <p:blipFill>
          <a:blip r:embed="rId3">
            <a:alphaModFix/>
          </a:blip>
          <a:stretch>
            <a:fillRect/>
          </a:stretch>
        </p:blipFill>
        <p:spPr>
          <a:xfrm rot="20270991">
            <a:off x="13252745" y="-1161622"/>
            <a:ext cx="3996358" cy="2575448"/>
          </a:xfrm>
          <a:prstGeom prst="rect">
            <a:avLst/>
          </a:prstGeom>
          <a:noFill/>
          <a:ln>
            <a:noFill/>
          </a:ln>
        </p:spPr>
      </p:pic>
      <p:pic>
        <p:nvPicPr>
          <p:cNvPr id="4" name="Picture 3">
            <a:extLst>
              <a:ext uri="{FF2B5EF4-FFF2-40B4-BE49-F238E27FC236}">
                <a16:creationId xmlns:a16="http://schemas.microsoft.com/office/drawing/2014/main" id="{6139A55E-C3A1-10E2-4D4F-FDD64582E18F}"/>
              </a:ext>
            </a:extLst>
          </p:cNvPr>
          <p:cNvPicPr>
            <a:picLocks noChangeAspect="1"/>
          </p:cNvPicPr>
          <p:nvPr/>
        </p:nvPicPr>
        <p:blipFill>
          <a:blip r:embed="rId4"/>
          <a:stretch>
            <a:fillRect/>
          </a:stretch>
        </p:blipFill>
        <p:spPr>
          <a:xfrm>
            <a:off x="9494657" y="1232808"/>
            <a:ext cx="4323923" cy="4343400"/>
          </a:xfrm>
          <a:prstGeom prst="rect">
            <a:avLst/>
          </a:prstGeom>
        </p:spPr>
      </p:pic>
      <p:pic>
        <p:nvPicPr>
          <p:cNvPr id="6" name="Picture 5">
            <a:extLst>
              <a:ext uri="{FF2B5EF4-FFF2-40B4-BE49-F238E27FC236}">
                <a16:creationId xmlns:a16="http://schemas.microsoft.com/office/drawing/2014/main" id="{8AE9FD93-A4A7-9793-2DD7-3D6FD464C4C5}"/>
              </a:ext>
            </a:extLst>
          </p:cNvPr>
          <p:cNvPicPr>
            <a:picLocks noChangeAspect="1"/>
          </p:cNvPicPr>
          <p:nvPr/>
        </p:nvPicPr>
        <p:blipFill>
          <a:blip r:embed="rId5"/>
          <a:stretch>
            <a:fillRect/>
          </a:stretch>
        </p:blipFill>
        <p:spPr>
          <a:xfrm>
            <a:off x="9573429" y="5914777"/>
            <a:ext cx="4166378" cy="1082015"/>
          </a:xfrm>
          <a:prstGeom prst="rect">
            <a:avLst/>
          </a:prstGeom>
        </p:spPr>
      </p:pic>
    </p:spTree>
    <p:extLst>
      <p:ext uri="{BB962C8B-B14F-4D97-AF65-F5344CB8AC3E}">
        <p14:creationId xmlns:p14="http://schemas.microsoft.com/office/powerpoint/2010/main" val="1188079626"/>
      </p:ext>
    </p:extLst>
  </p:cSld>
  <p:clrMapOvr>
    <a:masterClrMapping/>
  </p:clrMapOvr>
</p:sld>
</file>

<file path=ppt/theme/theme1.xml><?xml version="1.0" encoding="utf-8"?>
<a:theme xmlns:a="http://schemas.openxmlformats.org/drawingml/2006/main" name="Theme1">
  <a:themeElements>
    <a:clrScheme name="Simple Light">
      <a:dk1>
        <a:srgbClr val="F5F5F5"/>
      </a:dk1>
      <a:lt1>
        <a:srgbClr val="000034"/>
      </a:lt1>
      <a:dk2>
        <a:srgbClr val="FFFF00"/>
      </a:dk2>
      <a:lt2>
        <a:srgbClr val="0FFCF4"/>
      </a:lt2>
      <a:accent1>
        <a:srgbClr val="BAFFFF"/>
      </a:accent1>
      <a:accent2>
        <a:srgbClr val="81B4F3"/>
      </a:accent2>
      <a:accent3>
        <a:srgbClr val="847DFB"/>
      </a:accent3>
      <a:accent4>
        <a:srgbClr val="C242F6"/>
      </a:accent4>
      <a:accent5>
        <a:srgbClr val="9C00B8"/>
      </a:accent5>
      <a:accent6>
        <a:srgbClr val="E06D19"/>
      </a:accent6>
      <a:hlink>
        <a:srgbClr val="F5F5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563222E7-B92F-4B14-BADE-9B5AB81B54E2}" vid="{E167E7F5-5D43-4F77-97AD-5C0A8AC3DBD2}"/>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262</TotalTime>
  <Words>1161</Words>
  <Application>Microsoft Office PowerPoint</Application>
  <PresentationFormat>Custom</PresentationFormat>
  <Paragraphs>112</Paragraphs>
  <Slides>15</Slides>
  <Notes>15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Inter Tight SemiBold</vt:lpstr>
      <vt:lpstr>Proxima Nova Semibold</vt:lpstr>
      <vt:lpstr>Arial</vt:lpstr>
      <vt:lpstr>Proxima Nova</vt:lpstr>
      <vt:lpstr>Tomorrow</vt:lpstr>
      <vt:lpstr>Heebo</vt:lpstr>
      <vt:lpstr>Raleway</vt:lpstr>
      <vt:lpstr>Anaheim</vt:lpstr>
      <vt:lpstr>PT Sans</vt:lpstr>
      <vt:lpstr>Nunito Light</vt:lpstr>
      <vt:lpstr>Theme1</vt:lpstr>
      <vt:lpstr>Slidesgo Final Pages</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Monish Kiran A - [CB.EN.U4ELC22032]</cp:lastModifiedBy>
  <cp:revision>25</cp:revision>
  <dcterms:created xsi:type="dcterms:W3CDTF">2024-09-17T12:22:03Z</dcterms:created>
  <dcterms:modified xsi:type="dcterms:W3CDTF">2024-10-29T04:50:29Z</dcterms:modified>
</cp:coreProperties>
</file>